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52" r:id="rId4"/>
    <p:sldMasterId id="2147483888" r:id="rId5"/>
    <p:sldMasterId id="2147483900" r:id="rId6"/>
    <p:sldMasterId id="2147483912" r:id="rId7"/>
    <p:sldMasterId id="2147483924" r:id="rId8"/>
  </p:sldMasterIdLst>
  <p:notesMasterIdLst>
    <p:notesMasterId r:id="rId22"/>
  </p:notesMasterIdLst>
  <p:sldIdLst>
    <p:sldId id="271" r:id="rId9"/>
    <p:sldId id="272" r:id="rId10"/>
    <p:sldId id="257" r:id="rId11"/>
    <p:sldId id="258" r:id="rId12"/>
    <p:sldId id="259" r:id="rId13"/>
    <p:sldId id="263" r:id="rId14"/>
    <p:sldId id="262" r:id="rId15"/>
    <p:sldId id="265" r:id="rId16"/>
    <p:sldId id="266" r:id="rId17"/>
    <p:sldId id="267" r:id="rId18"/>
    <p:sldId id="260" r:id="rId19"/>
    <p:sldId id="26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861D8EE-4E4F-4DDA-8DD7-1E9DF1AC8FBD}">
          <p14:sldIdLst>
            <p14:sldId id="271"/>
            <p14:sldId id="272"/>
            <p14:sldId id="257"/>
            <p14:sldId id="258"/>
            <p14:sldId id="259"/>
            <p14:sldId id="263"/>
            <p14:sldId id="262"/>
            <p14:sldId id="265"/>
            <p14:sldId id="266"/>
            <p14:sldId id="267"/>
            <p14:sldId id="260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8" autoAdjust="0"/>
  </p:normalViewPr>
  <p:slideViewPr>
    <p:cSldViewPr>
      <p:cViewPr>
        <p:scale>
          <a:sx n="100" d="100"/>
          <a:sy n="100" d="100"/>
        </p:scale>
        <p:origin x="-480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346F-B79D-4AC6-A660-D7C86460DFC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03690-3A0A-45FB-97BC-7D9773B7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3690-3A0A-45FB-97BC-7D9773B71BC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1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1AE0-1506-4D0F-9F50-2928C38EC51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8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E0E39-218D-4088-905B-5F5141CF97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0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593B-5526-4F7F-A333-182EDAE1332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6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1AE0-1506-4D0F-9F50-2928C38EC51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7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F759-2F13-4EEB-AA16-7BD4BB230CC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39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6F20-61BC-4B59-A377-E3973408F6B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7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7F2A-9A36-4EF6-980A-EA3CA4622BD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6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79CD-608C-4F93-9E6C-DA9168E3945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ED37-6F3A-440F-9083-F6DB143B0AF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8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32FE-44BB-4524-8937-2CF0CA3FC65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40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BD89-86DC-4085-9624-E3D074C99BD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0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F759-2F13-4EEB-AA16-7BD4BB230CC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31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C34F-7281-4183-A7B1-40C326D886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25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E0E39-218D-4088-905B-5F5141CF97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9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593B-5526-4F7F-A333-182EDAE1332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58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1AE0-1506-4D0F-9F50-2928C38EC51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01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F759-2F13-4EEB-AA16-7BD4BB230CC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77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6F20-61BC-4B59-A377-E3973408F6B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83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7F2A-9A36-4EF6-980A-EA3CA4622BD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6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79CD-608C-4F93-9E6C-DA9168E3945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22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ED37-6F3A-440F-9083-F6DB143B0AF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6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32FE-44BB-4524-8937-2CF0CA3FC65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6F20-61BC-4B59-A377-E3973408F6B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26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BD89-86DC-4085-9624-E3D074C99BD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12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C34F-7281-4183-A7B1-40C326D886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31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E0E39-218D-4088-905B-5F5141CF97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3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593B-5526-4F7F-A333-182EDAE1332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31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1AE0-1506-4D0F-9F50-2928C38EC51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61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F759-2F13-4EEB-AA16-7BD4BB230CC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4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6F20-61BC-4B59-A377-E3973408F6B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9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7F2A-9A36-4EF6-980A-EA3CA4622BD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3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79CD-608C-4F93-9E6C-DA9168E3945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46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ED37-6F3A-440F-9083-F6DB143B0AF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2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7F2A-9A36-4EF6-980A-EA3CA4622BD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45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32FE-44BB-4524-8937-2CF0CA3FC65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63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BD89-86DC-4085-9624-E3D074C99BD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97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C34F-7281-4183-A7B1-40C326D886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49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E0E39-218D-4088-905B-5F5141CF97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49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593B-5526-4F7F-A333-182EDAE1332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12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27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7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40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8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2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79CD-608C-4F93-9E6C-DA9168E3945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91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36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47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64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2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9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1AE0-1506-4D0F-9F50-2928C38EC51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79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F759-2F13-4EEB-AA16-7BD4BB230CC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35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6F20-61BC-4B59-A377-E3973408F6B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97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7F2A-9A36-4EF6-980A-EA3CA4622BD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9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ED37-6F3A-440F-9083-F6DB143B0AF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8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79CD-608C-4F93-9E6C-DA9168E3945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17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ED37-6F3A-440F-9083-F6DB143B0AF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50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32FE-44BB-4524-8937-2CF0CA3FC65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28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BD89-86DC-4085-9624-E3D074C99BD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4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C34F-7281-4183-A7B1-40C326D886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543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E0E39-218D-4088-905B-5F5141CF97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717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593B-5526-4F7F-A333-182EDAE1332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95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1AE0-1506-4D0F-9F50-2928C38EC51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8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F759-2F13-4EEB-AA16-7BD4BB230CC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548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6F20-61BC-4B59-A377-E3973408F6B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3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32FE-44BB-4524-8937-2CF0CA3FC65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95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7F2A-9A36-4EF6-980A-EA3CA4622BD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66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79CD-608C-4F93-9E6C-DA9168E3945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69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ED37-6F3A-440F-9083-F6DB143B0AF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6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32FE-44BB-4524-8937-2CF0CA3FC65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72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BD89-86DC-4085-9624-E3D074C99BD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93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C34F-7281-4183-A7B1-40C326D886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149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E0E39-218D-4088-905B-5F5141CF97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219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593B-5526-4F7F-A333-182EDAE1332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395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987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9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BD89-86DC-4085-9624-E3D074C99BD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3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951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103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20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625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978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498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200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31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BD7A-86FB-4E4B-8750-A9A61464D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28F-723B-42B5-A4AB-D1BED4FA1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8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C34F-7281-4183-A7B1-40C326D886F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0A3D0-DAC9-40A4-A085-C87F4175FBAC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6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0A3D0-DAC9-40A4-A085-C87F4175FBAC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2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0A3D0-DAC9-40A4-A085-C87F4175FBAC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5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0A3D0-DAC9-40A4-A085-C87F4175FBAC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0A3D0-DAC9-40A4-A085-C87F4175FBAC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6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0A3D0-DAC9-40A4-A085-C87F4175FBAC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0A3D0-DAC9-40A4-A085-C87F4175FBAC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0A3D0-DAC9-40A4-A085-C87F4175FBAC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3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%2011-P70-%20%20READ%20-%20ANH%208.ppt#21. Slide 2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1040489"/>
          <p:cNvPicPr>
            <a:picLocks noChangeAspect="1" noChangeArrowheads="1"/>
          </p:cNvPicPr>
          <p:nvPr/>
        </p:nvPicPr>
        <p:blipFill>
          <a:blip r:embed="rId2" cstate="print">
            <a:lum bright="3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6867" name="Picture 3" descr="S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S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S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S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6388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S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388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S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88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SS128x128P_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600700"/>
            <a:ext cx="952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 rot="-320925">
            <a:off x="1905000" y="3429000"/>
            <a:ext cx="57912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Welcome to our class!</a:t>
            </a:r>
          </a:p>
        </p:txBody>
      </p:sp>
      <p:pic>
        <p:nvPicPr>
          <p:cNvPr id="36875" name="Picture 11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Orange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29200"/>
            <a:ext cx="7762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 descr="Orange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53000"/>
            <a:ext cx="841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8" name="Picture 14" descr="Orange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7762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 descr="Orange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7762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Orange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7762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7334250" cy="510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25826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NICE TO MEET YOU!</a:t>
            </a:r>
          </a:p>
        </p:txBody>
      </p:sp>
      <p:grpSp>
        <p:nvGrpSpPr>
          <p:cNvPr id="36882" name="Group 18"/>
          <p:cNvGrpSpPr>
            <a:grpSpLocks/>
          </p:cNvGrpSpPr>
          <p:nvPr/>
        </p:nvGrpSpPr>
        <p:grpSpPr bwMode="auto">
          <a:xfrm rot="15949878">
            <a:off x="7707313" y="141287"/>
            <a:ext cx="1371600" cy="1089025"/>
            <a:chOff x="4560" y="3538"/>
            <a:chExt cx="1259" cy="782"/>
          </a:xfrm>
        </p:grpSpPr>
        <p:sp>
          <p:nvSpPr>
            <p:cNvPr id="36883" name="Freeform 19"/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71 h 71"/>
                <a:gd name="T2" fmla="*/ 0 w 58"/>
                <a:gd name="T3" fmla="*/ 66 h 71"/>
                <a:gd name="T4" fmla="*/ 5 w 58"/>
                <a:gd name="T5" fmla="*/ 57 h 71"/>
                <a:gd name="T6" fmla="*/ 12 w 58"/>
                <a:gd name="T7" fmla="*/ 45 h 71"/>
                <a:gd name="T8" fmla="*/ 21 w 58"/>
                <a:gd name="T9" fmla="*/ 33 h 71"/>
                <a:gd name="T10" fmla="*/ 31 w 58"/>
                <a:gd name="T11" fmla="*/ 21 h 71"/>
                <a:gd name="T12" fmla="*/ 42 w 58"/>
                <a:gd name="T13" fmla="*/ 10 h 71"/>
                <a:gd name="T14" fmla="*/ 51 w 58"/>
                <a:gd name="T15" fmla="*/ 3 h 71"/>
                <a:gd name="T16" fmla="*/ 58 w 58"/>
                <a:gd name="T17" fmla="*/ 0 h 71"/>
                <a:gd name="T18" fmla="*/ 53 w 58"/>
                <a:gd name="T19" fmla="*/ 7 h 71"/>
                <a:gd name="T20" fmla="*/ 46 w 58"/>
                <a:gd name="T21" fmla="*/ 16 h 71"/>
                <a:gd name="T22" fmla="*/ 38 w 58"/>
                <a:gd name="T23" fmla="*/ 28 h 71"/>
                <a:gd name="T24" fmla="*/ 30 w 58"/>
                <a:gd name="T25" fmla="*/ 40 h 71"/>
                <a:gd name="T26" fmla="*/ 21 w 58"/>
                <a:gd name="T27" fmla="*/ 51 h 71"/>
                <a:gd name="T28" fmla="*/ 13 w 58"/>
                <a:gd name="T29" fmla="*/ 61 h 71"/>
                <a:gd name="T30" fmla="*/ 6 w 58"/>
                <a:gd name="T31" fmla="*/ 68 h 71"/>
                <a:gd name="T32" fmla="*/ 1 w 58"/>
                <a:gd name="T3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2 w 22"/>
                <a:gd name="T1" fmla="*/ 51 h 51"/>
                <a:gd name="T2" fmla="*/ 0 w 22"/>
                <a:gd name="T3" fmla="*/ 42 h 51"/>
                <a:gd name="T4" fmla="*/ 3 w 22"/>
                <a:gd name="T5" fmla="*/ 25 h 51"/>
                <a:gd name="T6" fmla="*/ 10 w 22"/>
                <a:gd name="T7" fmla="*/ 8 h 51"/>
                <a:gd name="T8" fmla="*/ 22 w 22"/>
                <a:gd name="T9" fmla="*/ 0 h 51"/>
                <a:gd name="T10" fmla="*/ 14 w 22"/>
                <a:gd name="T11" fmla="*/ 13 h 51"/>
                <a:gd name="T12" fmla="*/ 11 w 22"/>
                <a:gd name="T13" fmla="*/ 32 h 51"/>
                <a:gd name="T14" fmla="*/ 8 w 22"/>
                <a:gd name="T15" fmla="*/ 48 h 51"/>
                <a:gd name="T16" fmla="*/ 2 w 22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45 w 45"/>
                <a:gd name="T1" fmla="*/ 0 h 41"/>
                <a:gd name="T2" fmla="*/ 42 w 45"/>
                <a:gd name="T3" fmla="*/ 4 h 41"/>
                <a:gd name="T4" fmla="*/ 37 w 45"/>
                <a:gd name="T5" fmla="*/ 9 h 41"/>
                <a:gd name="T6" fmla="*/ 31 w 45"/>
                <a:gd name="T7" fmla="*/ 18 h 41"/>
                <a:gd name="T8" fmla="*/ 26 w 45"/>
                <a:gd name="T9" fmla="*/ 26 h 41"/>
                <a:gd name="T10" fmla="*/ 19 w 45"/>
                <a:gd name="T11" fmla="*/ 33 h 41"/>
                <a:gd name="T12" fmla="*/ 12 w 45"/>
                <a:gd name="T13" fmla="*/ 38 h 41"/>
                <a:gd name="T14" fmla="*/ 6 w 45"/>
                <a:gd name="T15" fmla="*/ 41 h 41"/>
                <a:gd name="T16" fmla="*/ 1 w 45"/>
                <a:gd name="T17" fmla="*/ 39 h 41"/>
                <a:gd name="T18" fmla="*/ 0 w 45"/>
                <a:gd name="T19" fmla="*/ 35 h 41"/>
                <a:gd name="T20" fmla="*/ 3 w 45"/>
                <a:gd name="T21" fmla="*/ 30 h 41"/>
                <a:gd name="T22" fmla="*/ 8 w 45"/>
                <a:gd name="T23" fmla="*/ 24 h 41"/>
                <a:gd name="T24" fmla="*/ 15 w 45"/>
                <a:gd name="T25" fmla="*/ 19 h 41"/>
                <a:gd name="T26" fmla="*/ 24 w 45"/>
                <a:gd name="T27" fmla="*/ 13 h 41"/>
                <a:gd name="T28" fmla="*/ 33 w 45"/>
                <a:gd name="T29" fmla="*/ 8 h 41"/>
                <a:gd name="T30" fmla="*/ 39 w 45"/>
                <a:gd name="T31" fmla="*/ 4 h 41"/>
                <a:gd name="T32" fmla="*/ 45 w 45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86" name="Freeform 22"/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54 w 54"/>
                <a:gd name="T1" fmla="*/ 3 h 11"/>
                <a:gd name="T2" fmla="*/ 51 w 54"/>
                <a:gd name="T3" fmla="*/ 3 h 11"/>
                <a:gd name="T4" fmla="*/ 44 w 54"/>
                <a:gd name="T5" fmla="*/ 2 h 11"/>
                <a:gd name="T6" fmla="*/ 34 w 54"/>
                <a:gd name="T7" fmla="*/ 1 h 11"/>
                <a:gd name="T8" fmla="*/ 25 w 54"/>
                <a:gd name="T9" fmla="*/ 1 h 11"/>
                <a:gd name="T10" fmla="*/ 16 w 54"/>
                <a:gd name="T11" fmla="*/ 0 h 11"/>
                <a:gd name="T12" fmla="*/ 8 w 54"/>
                <a:gd name="T13" fmla="*/ 1 h 11"/>
                <a:gd name="T14" fmla="*/ 2 w 54"/>
                <a:gd name="T15" fmla="*/ 3 h 11"/>
                <a:gd name="T16" fmla="*/ 0 w 54"/>
                <a:gd name="T17" fmla="*/ 7 h 11"/>
                <a:gd name="T18" fmla="*/ 1 w 54"/>
                <a:gd name="T19" fmla="*/ 10 h 11"/>
                <a:gd name="T20" fmla="*/ 7 w 54"/>
                <a:gd name="T21" fmla="*/ 11 h 11"/>
                <a:gd name="T22" fmla="*/ 14 w 54"/>
                <a:gd name="T23" fmla="*/ 11 h 11"/>
                <a:gd name="T24" fmla="*/ 22 w 54"/>
                <a:gd name="T25" fmla="*/ 10 h 11"/>
                <a:gd name="T26" fmla="*/ 31 w 54"/>
                <a:gd name="T27" fmla="*/ 9 h 11"/>
                <a:gd name="T28" fmla="*/ 40 w 54"/>
                <a:gd name="T29" fmla="*/ 7 h 11"/>
                <a:gd name="T30" fmla="*/ 48 w 54"/>
                <a:gd name="T31" fmla="*/ 5 h 11"/>
                <a:gd name="T32" fmla="*/ 54 w 54"/>
                <a:gd name="T3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87" name="Freeform 23"/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51 w 51"/>
                <a:gd name="T1" fmla="*/ 44 h 44"/>
                <a:gd name="T2" fmla="*/ 44 w 51"/>
                <a:gd name="T3" fmla="*/ 40 h 44"/>
                <a:gd name="T4" fmla="*/ 35 w 51"/>
                <a:gd name="T5" fmla="*/ 34 h 44"/>
                <a:gd name="T6" fmla="*/ 26 w 51"/>
                <a:gd name="T7" fmla="*/ 27 h 44"/>
                <a:gd name="T8" fmla="*/ 17 w 51"/>
                <a:gd name="T9" fmla="*/ 20 h 44"/>
                <a:gd name="T10" fmla="*/ 9 w 51"/>
                <a:gd name="T11" fmla="*/ 13 h 44"/>
                <a:gd name="T12" fmla="*/ 3 w 51"/>
                <a:gd name="T13" fmla="*/ 8 h 44"/>
                <a:gd name="T14" fmla="*/ 0 w 51"/>
                <a:gd name="T15" fmla="*/ 3 h 44"/>
                <a:gd name="T16" fmla="*/ 1 w 51"/>
                <a:gd name="T17" fmla="*/ 0 h 44"/>
                <a:gd name="T18" fmla="*/ 5 w 51"/>
                <a:gd name="T19" fmla="*/ 0 h 44"/>
                <a:gd name="T20" fmla="*/ 11 w 51"/>
                <a:gd name="T21" fmla="*/ 3 h 44"/>
                <a:gd name="T22" fmla="*/ 18 w 51"/>
                <a:gd name="T23" fmla="*/ 9 h 44"/>
                <a:gd name="T24" fmla="*/ 26 w 51"/>
                <a:gd name="T25" fmla="*/ 17 h 44"/>
                <a:gd name="T26" fmla="*/ 34 w 51"/>
                <a:gd name="T27" fmla="*/ 25 h 44"/>
                <a:gd name="T28" fmla="*/ 41 w 51"/>
                <a:gd name="T29" fmla="*/ 33 h 44"/>
                <a:gd name="T30" fmla="*/ 47 w 51"/>
                <a:gd name="T31" fmla="*/ 40 h 44"/>
                <a:gd name="T32" fmla="*/ 51 w 51"/>
                <a:gd name="T3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3 w 15"/>
                <a:gd name="T1" fmla="*/ 68 h 68"/>
                <a:gd name="T2" fmla="*/ 1 w 15"/>
                <a:gd name="T3" fmla="*/ 50 h 68"/>
                <a:gd name="T4" fmla="*/ 0 w 15"/>
                <a:gd name="T5" fmla="*/ 27 h 68"/>
                <a:gd name="T6" fmla="*/ 1 w 15"/>
                <a:gd name="T7" fmla="*/ 9 h 68"/>
                <a:gd name="T8" fmla="*/ 9 w 15"/>
                <a:gd name="T9" fmla="*/ 0 h 68"/>
                <a:gd name="T10" fmla="*/ 15 w 15"/>
                <a:gd name="T11" fmla="*/ 8 h 68"/>
                <a:gd name="T12" fmla="*/ 13 w 15"/>
                <a:gd name="T13" fmla="*/ 26 h 68"/>
                <a:gd name="T14" fmla="*/ 7 w 15"/>
                <a:gd name="T15" fmla="*/ 49 h 68"/>
                <a:gd name="T16" fmla="*/ 3 w 15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64 h 64"/>
                <a:gd name="T2" fmla="*/ 2 w 30"/>
                <a:gd name="T3" fmla="*/ 48 h 64"/>
                <a:gd name="T4" fmla="*/ 8 w 30"/>
                <a:gd name="T5" fmla="*/ 27 h 64"/>
                <a:gd name="T6" fmla="*/ 16 w 30"/>
                <a:gd name="T7" fmla="*/ 8 h 64"/>
                <a:gd name="T8" fmla="*/ 26 w 30"/>
                <a:gd name="T9" fmla="*/ 0 h 64"/>
                <a:gd name="T10" fmla="*/ 30 w 30"/>
                <a:gd name="T11" fmla="*/ 2 h 64"/>
                <a:gd name="T12" fmla="*/ 29 w 30"/>
                <a:gd name="T13" fmla="*/ 8 h 64"/>
                <a:gd name="T14" fmla="*/ 25 w 30"/>
                <a:gd name="T15" fmla="*/ 17 h 64"/>
                <a:gd name="T16" fmla="*/ 21 w 30"/>
                <a:gd name="T17" fmla="*/ 28 h 64"/>
                <a:gd name="T18" fmla="*/ 14 w 30"/>
                <a:gd name="T19" fmla="*/ 40 h 64"/>
                <a:gd name="T20" fmla="*/ 8 w 30"/>
                <a:gd name="T21" fmla="*/ 50 h 64"/>
                <a:gd name="T22" fmla="*/ 3 w 30"/>
                <a:gd name="T23" fmla="*/ 60 h 64"/>
                <a:gd name="T24" fmla="*/ 0 w 30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8 w 15"/>
                <a:gd name="T1" fmla="*/ 64 h 64"/>
                <a:gd name="T2" fmla="*/ 3 w 15"/>
                <a:gd name="T3" fmla="*/ 54 h 64"/>
                <a:gd name="T4" fmla="*/ 0 w 15"/>
                <a:gd name="T5" fmla="*/ 33 h 64"/>
                <a:gd name="T6" fmla="*/ 1 w 15"/>
                <a:gd name="T7" fmla="*/ 12 h 64"/>
                <a:gd name="T8" fmla="*/ 9 w 15"/>
                <a:gd name="T9" fmla="*/ 0 h 64"/>
                <a:gd name="T10" fmla="*/ 15 w 15"/>
                <a:gd name="T11" fmla="*/ 4 h 64"/>
                <a:gd name="T12" fmla="*/ 14 w 15"/>
                <a:gd name="T13" fmla="*/ 23 h 64"/>
                <a:gd name="T14" fmla="*/ 11 w 15"/>
                <a:gd name="T15" fmla="*/ 46 h 64"/>
                <a:gd name="T16" fmla="*/ 8 w 15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2 w 12"/>
                <a:gd name="T1" fmla="*/ 70 h 70"/>
                <a:gd name="T2" fmla="*/ 6 w 12"/>
                <a:gd name="T3" fmla="*/ 56 h 70"/>
                <a:gd name="T4" fmla="*/ 1 w 12"/>
                <a:gd name="T5" fmla="*/ 34 h 70"/>
                <a:gd name="T6" fmla="*/ 0 w 12"/>
                <a:gd name="T7" fmla="*/ 12 h 70"/>
                <a:gd name="T8" fmla="*/ 6 w 12"/>
                <a:gd name="T9" fmla="*/ 0 h 70"/>
                <a:gd name="T10" fmla="*/ 10 w 12"/>
                <a:gd name="T11" fmla="*/ 5 h 70"/>
                <a:gd name="T12" fmla="*/ 12 w 12"/>
                <a:gd name="T13" fmla="*/ 23 h 70"/>
                <a:gd name="T14" fmla="*/ 10 w 12"/>
                <a:gd name="T15" fmla="*/ 48 h 70"/>
                <a:gd name="T16" fmla="*/ 12 w 12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92" name="Freeform 28"/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15 w 15"/>
                <a:gd name="T1" fmla="*/ 68 h 68"/>
                <a:gd name="T2" fmla="*/ 9 w 15"/>
                <a:gd name="T3" fmla="*/ 52 h 68"/>
                <a:gd name="T4" fmla="*/ 3 w 15"/>
                <a:gd name="T5" fmla="*/ 29 h 68"/>
                <a:gd name="T6" fmla="*/ 0 w 15"/>
                <a:gd name="T7" fmla="*/ 9 h 68"/>
                <a:gd name="T8" fmla="*/ 4 w 15"/>
                <a:gd name="T9" fmla="*/ 0 h 68"/>
                <a:gd name="T10" fmla="*/ 10 w 15"/>
                <a:gd name="T11" fmla="*/ 8 h 68"/>
                <a:gd name="T12" fmla="*/ 12 w 15"/>
                <a:gd name="T13" fmla="*/ 26 h 68"/>
                <a:gd name="T14" fmla="*/ 12 w 15"/>
                <a:gd name="T15" fmla="*/ 49 h 68"/>
                <a:gd name="T16" fmla="*/ 15 w 15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93" name="Freeform 29"/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8 w 18"/>
                <a:gd name="T1" fmla="*/ 76 h 76"/>
                <a:gd name="T2" fmla="*/ 10 w 18"/>
                <a:gd name="T3" fmla="*/ 57 h 76"/>
                <a:gd name="T4" fmla="*/ 2 w 18"/>
                <a:gd name="T5" fmla="*/ 31 h 76"/>
                <a:gd name="T6" fmla="*/ 0 w 18"/>
                <a:gd name="T7" fmla="*/ 9 h 76"/>
                <a:gd name="T8" fmla="*/ 7 w 18"/>
                <a:gd name="T9" fmla="*/ 0 h 76"/>
                <a:gd name="T10" fmla="*/ 15 w 18"/>
                <a:gd name="T11" fmla="*/ 9 h 76"/>
                <a:gd name="T12" fmla="*/ 17 w 18"/>
                <a:gd name="T13" fmla="*/ 31 h 76"/>
                <a:gd name="T14" fmla="*/ 16 w 18"/>
                <a:gd name="T15" fmla="*/ 58 h 76"/>
                <a:gd name="T16" fmla="*/ 18 w 18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94" name="Freeform 30"/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27 w 27"/>
                <a:gd name="T1" fmla="*/ 85 h 85"/>
                <a:gd name="T2" fmla="*/ 23 w 27"/>
                <a:gd name="T3" fmla="*/ 76 h 85"/>
                <a:gd name="T4" fmla="*/ 18 w 27"/>
                <a:gd name="T5" fmla="*/ 64 h 85"/>
                <a:gd name="T6" fmla="*/ 12 w 27"/>
                <a:gd name="T7" fmla="*/ 50 h 85"/>
                <a:gd name="T8" fmla="*/ 7 w 27"/>
                <a:gd name="T9" fmla="*/ 35 h 85"/>
                <a:gd name="T10" fmla="*/ 3 w 27"/>
                <a:gd name="T11" fmla="*/ 21 h 85"/>
                <a:gd name="T12" fmla="*/ 0 w 27"/>
                <a:gd name="T13" fmla="*/ 10 h 85"/>
                <a:gd name="T14" fmla="*/ 1 w 27"/>
                <a:gd name="T15" fmla="*/ 3 h 85"/>
                <a:gd name="T16" fmla="*/ 5 w 27"/>
                <a:gd name="T17" fmla="*/ 0 h 85"/>
                <a:gd name="T18" fmla="*/ 15 w 27"/>
                <a:gd name="T19" fmla="*/ 13 h 85"/>
                <a:gd name="T20" fmla="*/ 21 w 27"/>
                <a:gd name="T21" fmla="*/ 40 h 85"/>
                <a:gd name="T22" fmla="*/ 23 w 27"/>
                <a:gd name="T23" fmla="*/ 67 h 85"/>
                <a:gd name="T24" fmla="*/ 27 w 27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95" name="Freeform 31"/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35 w 35"/>
                <a:gd name="T1" fmla="*/ 91 h 91"/>
                <a:gd name="T2" fmla="*/ 27 w 35"/>
                <a:gd name="T3" fmla="*/ 83 h 91"/>
                <a:gd name="T4" fmla="*/ 19 w 35"/>
                <a:gd name="T5" fmla="*/ 71 h 91"/>
                <a:gd name="T6" fmla="*/ 12 w 35"/>
                <a:gd name="T7" fmla="*/ 57 h 91"/>
                <a:gd name="T8" fmla="*/ 6 w 35"/>
                <a:gd name="T9" fmla="*/ 41 h 91"/>
                <a:gd name="T10" fmla="*/ 1 w 35"/>
                <a:gd name="T11" fmla="*/ 26 h 91"/>
                <a:gd name="T12" fmla="*/ 0 w 35"/>
                <a:gd name="T13" fmla="*/ 13 h 91"/>
                <a:gd name="T14" fmla="*/ 1 w 35"/>
                <a:gd name="T15" fmla="*/ 4 h 91"/>
                <a:gd name="T16" fmla="*/ 6 w 35"/>
                <a:gd name="T17" fmla="*/ 0 h 91"/>
                <a:gd name="T18" fmla="*/ 18 w 35"/>
                <a:gd name="T19" fmla="*/ 11 h 91"/>
                <a:gd name="T20" fmla="*/ 27 w 35"/>
                <a:gd name="T21" fmla="*/ 37 h 91"/>
                <a:gd name="T22" fmla="*/ 33 w 35"/>
                <a:gd name="T23" fmla="*/ 68 h 91"/>
                <a:gd name="T24" fmla="*/ 35 w 35"/>
                <a:gd name="T2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56 w 56"/>
                <a:gd name="T1" fmla="*/ 86 h 86"/>
                <a:gd name="T2" fmla="*/ 47 w 56"/>
                <a:gd name="T3" fmla="*/ 78 h 86"/>
                <a:gd name="T4" fmla="*/ 38 w 56"/>
                <a:gd name="T5" fmla="*/ 67 h 86"/>
                <a:gd name="T6" fmla="*/ 27 w 56"/>
                <a:gd name="T7" fmla="*/ 53 h 86"/>
                <a:gd name="T8" fmla="*/ 17 w 56"/>
                <a:gd name="T9" fmla="*/ 40 h 86"/>
                <a:gd name="T10" fmla="*/ 8 w 56"/>
                <a:gd name="T11" fmla="*/ 26 h 86"/>
                <a:gd name="T12" fmla="*/ 2 w 56"/>
                <a:gd name="T13" fmla="*/ 14 h 86"/>
                <a:gd name="T14" fmla="*/ 0 w 56"/>
                <a:gd name="T15" fmla="*/ 5 h 86"/>
                <a:gd name="T16" fmla="*/ 2 w 56"/>
                <a:gd name="T17" fmla="*/ 0 h 86"/>
                <a:gd name="T18" fmla="*/ 8 w 56"/>
                <a:gd name="T19" fmla="*/ 0 h 86"/>
                <a:gd name="T20" fmla="*/ 15 w 56"/>
                <a:gd name="T21" fmla="*/ 7 h 86"/>
                <a:gd name="T22" fmla="*/ 23 w 56"/>
                <a:gd name="T23" fmla="*/ 17 h 86"/>
                <a:gd name="T24" fmla="*/ 32 w 56"/>
                <a:gd name="T25" fmla="*/ 29 h 86"/>
                <a:gd name="T26" fmla="*/ 40 w 56"/>
                <a:gd name="T27" fmla="*/ 44 h 86"/>
                <a:gd name="T28" fmla="*/ 47 w 56"/>
                <a:gd name="T29" fmla="*/ 59 h 86"/>
                <a:gd name="T30" fmla="*/ 53 w 56"/>
                <a:gd name="T31" fmla="*/ 73 h 86"/>
                <a:gd name="T32" fmla="*/ 56 w 56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71 w 71"/>
                <a:gd name="T1" fmla="*/ 71 h 71"/>
                <a:gd name="T2" fmla="*/ 63 w 71"/>
                <a:gd name="T3" fmla="*/ 65 h 71"/>
                <a:gd name="T4" fmla="*/ 51 w 71"/>
                <a:gd name="T5" fmla="*/ 57 h 71"/>
                <a:gd name="T6" fmla="*/ 38 w 71"/>
                <a:gd name="T7" fmla="*/ 46 h 71"/>
                <a:gd name="T8" fmla="*/ 24 w 71"/>
                <a:gd name="T9" fmla="*/ 35 h 71"/>
                <a:gd name="T10" fmla="*/ 13 w 71"/>
                <a:gd name="T11" fmla="*/ 23 h 71"/>
                <a:gd name="T12" fmla="*/ 3 w 71"/>
                <a:gd name="T13" fmla="*/ 13 h 71"/>
                <a:gd name="T14" fmla="*/ 0 w 71"/>
                <a:gd name="T15" fmla="*/ 5 h 71"/>
                <a:gd name="T16" fmla="*/ 1 w 71"/>
                <a:gd name="T17" fmla="*/ 0 h 71"/>
                <a:gd name="T18" fmla="*/ 8 w 71"/>
                <a:gd name="T19" fmla="*/ 0 h 71"/>
                <a:gd name="T20" fmla="*/ 18 w 71"/>
                <a:gd name="T21" fmla="*/ 6 h 71"/>
                <a:gd name="T22" fmla="*/ 30 w 71"/>
                <a:gd name="T23" fmla="*/ 15 h 71"/>
                <a:gd name="T24" fmla="*/ 41 w 71"/>
                <a:gd name="T25" fmla="*/ 27 h 71"/>
                <a:gd name="T26" fmla="*/ 53 w 71"/>
                <a:gd name="T27" fmla="*/ 41 h 71"/>
                <a:gd name="T28" fmla="*/ 62 w 71"/>
                <a:gd name="T29" fmla="*/ 52 h 71"/>
                <a:gd name="T30" fmla="*/ 69 w 71"/>
                <a:gd name="T31" fmla="*/ 64 h 71"/>
                <a:gd name="T32" fmla="*/ 71 w 71"/>
                <a:gd name="T3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3 w 64"/>
                <a:gd name="T1" fmla="*/ 0 h 64"/>
                <a:gd name="T2" fmla="*/ 7 w 64"/>
                <a:gd name="T3" fmla="*/ 1 h 64"/>
                <a:gd name="T4" fmla="*/ 12 w 64"/>
                <a:gd name="T5" fmla="*/ 6 h 64"/>
                <a:gd name="T6" fmla="*/ 21 w 64"/>
                <a:gd name="T7" fmla="*/ 16 h 64"/>
                <a:gd name="T8" fmla="*/ 29 w 64"/>
                <a:gd name="T9" fmla="*/ 26 h 64"/>
                <a:gd name="T10" fmla="*/ 38 w 64"/>
                <a:gd name="T11" fmla="*/ 37 h 64"/>
                <a:gd name="T12" fmla="*/ 47 w 64"/>
                <a:gd name="T13" fmla="*/ 48 h 64"/>
                <a:gd name="T14" fmla="*/ 56 w 64"/>
                <a:gd name="T15" fmla="*/ 57 h 64"/>
                <a:gd name="T16" fmla="*/ 64 w 64"/>
                <a:gd name="T17" fmla="*/ 64 h 64"/>
                <a:gd name="T18" fmla="*/ 53 w 64"/>
                <a:gd name="T19" fmla="*/ 61 h 64"/>
                <a:gd name="T20" fmla="*/ 40 w 64"/>
                <a:gd name="T21" fmla="*/ 52 h 64"/>
                <a:gd name="T22" fmla="*/ 29 w 64"/>
                <a:gd name="T23" fmla="*/ 43 h 64"/>
                <a:gd name="T24" fmla="*/ 17 w 64"/>
                <a:gd name="T25" fmla="*/ 33 h 64"/>
                <a:gd name="T26" fmla="*/ 8 w 64"/>
                <a:gd name="T27" fmla="*/ 23 h 64"/>
                <a:gd name="T28" fmla="*/ 2 w 64"/>
                <a:gd name="T29" fmla="*/ 13 h 64"/>
                <a:gd name="T30" fmla="*/ 0 w 64"/>
                <a:gd name="T31" fmla="*/ 5 h 64"/>
                <a:gd name="T32" fmla="*/ 3 w 64"/>
                <a:gd name="T3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310 w 312"/>
                <a:gd name="T1" fmla="*/ 68 h 76"/>
                <a:gd name="T2" fmla="*/ 312 w 312"/>
                <a:gd name="T3" fmla="*/ 70 h 76"/>
                <a:gd name="T4" fmla="*/ 309 w 312"/>
                <a:gd name="T5" fmla="*/ 73 h 76"/>
                <a:gd name="T6" fmla="*/ 306 w 312"/>
                <a:gd name="T7" fmla="*/ 75 h 76"/>
                <a:gd name="T8" fmla="*/ 303 w 312"/>
                <a:gd name="T9" fmla="*/ 76 h 76"/>
                <a:gd name="T10" fmla="*/ 285 w 312"/>
                <a:gd name="T11" fmla="*/ 59 h 76"/>
                <a:gd name="T12" fmla="*/ 264 w 312"/>
                <a:gd name="T13" fmla="*/ 45 h 76"/>
                <a:gd name="T14" fmla="*/ 245 w 312"/>
                <a:gd name="T15" fmla="*/ 35 h 76"/>
                <a:gd name="T16" fmla="*/ 224 w 312"/>
                <a:gd name="T17" fmla="*/ 25 h 76"/>
                <a:gd name="T18" fmla="*/ 203 w 312"/>
                <a:gd name="T19" fmla="*/ 20 h 76"/>
                <a:gd name="T20" fmla="*/ 181 w 312"/>
                <a:gd name="T21" fmla="*/ 16 h 76"/>
                <a:gd name="T22" fmla="*/ 161 w 312"/>
                <a:gd name="T23" fmla="*/ 14 h 76"/>
                <a:gd name="T24" fmla="*/ 140 w 312"/>
                <a:gd name="T25" fmla="*/ 13 h 76"/>
                <a:gd name="T26" fmla="*/ 120 w 312"/>
                <a:gd name="T27" fmla="*/ 14 h 76"/>
                <a:gd name="T28" fmla="*/ 100 w 312"/>
                <a:gd name="T29" fmla="*/ 16 h 76"/>
                <a:gd name="T30" fmla="*/ 80 w 312"/>
                <a:gd name="T31" fmla="*/ 19 h 76"/>
                <a:gd name="T32" fmla="*/ 62 w 312"/>
                <a:gd name="T33" fmla="*/ 22 h 76"/>
                <a:gd name="T34" fmla="*/ 44 w 312"/>
                <a:gd name="T35" fmla="*/ 27 h 76"/>
                <a:gd name="T36" fmla="*/ 28 w 312"/>
                <a:gd name="T37" fmla="*/ 30 h 76"/>
                <a:gd name="T38" fmla="*/ 13 w 312"/>
                <a:gd name="T39" fmla="*/ 35 h 76"/>
                <a:gd name="T40" fmla="*/ 0 w 312"/>
                <a:gd name="T41" fmla="*/ 38 h 76"/>
                <a:gd name="T42" fmla="*/ 6 w 312"/>
                <a:gd name="T43" fmla="*/ 29 h 76"/>
                <a:gd name="T44" fmla="*/ 18 w 312"/>
                <a:gd name="T45" fmla="*/ 22 h 76"/>
                <a:gd name="T46" fmla="*/ 34 w 312"/>
                <a:gd name="T47" fmla="*/ 15 h 76"/>
                <a:gd name="T48" fmla="*/ 51 w 312"/>
                <a:gd name="T49" fmla="*/ 9 h 76"/>
                <a:gd name="T50" fmla="*/ 72 w 312"/>
                <a:gd name="T51" fmla="*/ 5 h 76"/>
                <a:gd name="T52" fmla="*/ 95 w 312"/>
                <a:gd name="T53" fmla="*/ 1 h 76"/>
                <a:gd name="T54" fmla="*/ 119 w 312"/>
                <a:gd name="T55" fmla="*/ 0 h 76"/>
                <a:gd name="T56" fmla="*/ 145 w 312"/>
                <a:gd name="T57" fmla="*/ 0 h 76"/>
                <a:gd name="T58" fmla="*/ 170 w 312"/>
                <a:gd name="T59" fmla="*/ 1 h 76"/>
                <a:gd name="T60" fmla="*/ 194 w 312"/>
                <a:gd name="T61" fmla="*/ 5 h 76"/>
                <a:gd name="T62" fmla="*/ 218 w 312"/>
                <a:gd name="T63" fmla="*/ 11 h 76"/>
                <a:gd name="T64" fmla="*/ 242 w 312"/>
                <a:gd name="T65" fmla="*/ 17 h 76"/>
                <a:gd name="T66" fmla="*/ 263 w 312"/>
                <a:gd name="T67" fmla="*/ 27 h 76"/>
                <a:gd name="T68" fmla="*/ 282 w 312"/>
                <a:gd name="T69" fmla="*/ 38 h 76"/>
                <a:gd name="T70" fmla="*/ 298 w 312"/>
                <a:gd name="T71" fmla="*/ 52 h 76"/>
                <a:gd name="T72" fmla="*/ 310 w 312"/>
                <a:gd name="T73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38 w 38"/>
                <a:gd name="T1" fmla="*/ 0 h 68"/>
                <a:gd name="T2" fmla="*/ 30 w 38"/>
                <a:gd name="T3" fmla="*/ 7 h 68"/>
                <a:gd name="T4" fmla="*/ 23 w 38"/>
                <a:gd name="T5" fmla="*/ 17 h 68"/>
                <a:gd name="T6" fmla="*/ 16 w 38"/>
                <a:gd name="T7" fmla="*/ 27 h 68"/>
                <a:gd name="T8" fmla="*/ 9 w 38"/>
                <a:gd name="T9" fmla="*/ 38 h 68"/>
                <a:gd name="T10" fmla="*/ 5 w 38"/>
                <a:gd name="T11" fmla="*/ 49 h 68"/>
                <a:gd name="T12" fmla="*/ 1 w 38"/>
                <a:gd name="T13" fmla="*/ 58 h 68"/>
                <a:gd name="T14" fmla="*/ 0 w 38"/>
                <a:gd name="T15" fmla="*/ 65 h 68"/>
                <a:gd name="T16" fmla="*/ 1 w 38"/>
                <a:gd name="T17" fmla="*/ 68 h 68"/>
                <a:gd name="T18" fmla="*/ 5 w 38"/>
                <a:gd name="T19" fmla="*/ 67 h 68"/>
                <a:gd name="T20" fmla="*/ 8 w 38"/>
                <a:gd name="T21" fmla="*/ 63 h 68"/>
                <a:gd name="T22" fmla="*/ 12 w 38"/>
                <a:gd name="T23" fmla="*/ 55 h 68"/>
                <a:gd name="T24" fmla="*/ 16 w 38"/>
                <a:gd name="T25" fmla="*/ 44 h 68"/>
                <a:gd name="T26" fmla="*/ 21 w 38"/>
                <a:gd name="T27" fmla="*/ 33 h 68"/>
                <a:gd name="T28" fmla="*/ 27 w 38"/>
                <a:gd name="T29" fmla="*/ 21 h 68"/>
                <a:gd name="T30" fmla="*/ 32 w 38"/>
                <a:gd name="T31" fmla="*/ 10 h 68"/>
                <a:gd name="T32" fmla="*/ 38 w 38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1 w 45"/>
                <a:gd name="T1" fmla="*/ 74 h 74"/>
                <a:gd name="T2" fmla="*/ 0 w 45"/>
                <a:gd name="T3" fmla="*/ 71 h 74"/>
                <a:gd name="T4" fmla="*/ 1 w 45"/>
                <a:gd name="T5" fmla="*/ 64 h 74"/>
                <a:gd name="T6" fmla="*/ 4 w 45"/>
                <a:gd name="T7" fmla="*/ 55 h 74"/>
                <a:gd name="T8" fmla="*/ 9 w 45"/>
                <a:gd name="T9" fmla="*/ 43 h 74"/>
                <a:gd name="T10" fmla="*/ 16 w 45"/>
                <a:gd name="T11" fmla="*/ 31 h 74"/>
                <a:gd name="T12" fmla="*/ 24 w 45"/>
                <a:gd name="T13" fmla="*/ 19 h 74"/>
                <a:gd name="T14" fmla="*/ 34 w 45"/>
                <a:gd name="T15" fmla="*/ 8 h 74"/>
                <a:gd name="T16" fmla="*/ 45 w 45"/>
                <a:gd name="T17" fmla="*/ 0 h 74"/>
                <a:gd name="T18" fmla="*/ 39 w 45"/>
                <a:gd name="T19" fmla="*/ 9 h 74"/>
                <a:gd name="T20" fmla="*/ 33 w 45"/>
                <a:gd name="T21" fmla="*/ 20 h 74"/>
                <a:gd name="T22" fmla="*/ 26 w 45"/>
                <a:gd name="T23" fmla="*/ 33 h 74"/>
                <a:gd name="T24" fmla="*/ 21 w 45"/>
                <a:gd name="T25" fmla="*/ 46 h 74"/>
                <a:gd name="T26" fmla="*/ 14 w 45"/>
                <a:gd name="T27" fmla="*/ 57 h 74"/>
                <a:gd name="T28" fmla="*/ 9 w 45"/>
                <a:gd name="T29" fmla="*/ 66 h 74"/>
                <a:gd name="T30" fmla="*/ 4 w 45"/>
                <a:gd name="T31" fmla="*/ 73 h 74"/>
                <a:gd name="T32" fmla="*/ 1 w 45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97 h 97"/>
                <a:gd name="T2" fmla="*/ 0 w 60"/>
                <a:gd name="T3" fmla="*/ 92 h 97"/>
                <a:gd name="T4" fmla="*/ 2 w 60"/>
                <a:gd name="T5" fmla="*/ 81 h 97"/>
                <a:gd name="T6" fmla="*/ 8 w 60"/>
                <a:gd name="T7" fmla="*/ 68 h 97"/>
                <a:gd name="T8" fmla="*/ 15 w 60"/>
                <a:gd name="T9" fmla="*/ 51 h 97"/>
                <a:gd name="T10" fmla="*/ 25 w 60"/>
                <a:gd name="T11" fmla="*/ 35 h 97"/>
                <a:gd name="T12" fmla="*/ 37 w 60"/>
                <a:gd name="T13" fmla="*/ 20 h 97"/>
                <a:gd name="T14" fmla="*/ 48 w 60"/>
                <a:gd name="T15" fmla="*/ 8 h 97"/>
                <a:gd name="T16" fmla="*/ 60 w 60"/>
                <a:gd name="T17" fmla="*/ 0 h 97"/>
                <a:gd name="T18" fmla="*/ 55 w 60"/>
                <a:gd name="T19" fmla="*/ 8 h 97"/>
                <a:gd name="T20" fmla="*/ 48 w 60"/>
                <a:gd name="T21" fmla="*/ 20 h 97"/>
                <a:gd name="T22" fmla="*/ 40 w 60"/>
                <a:gd name="T23" fmla="*/ 36 h 97"/>
                <a:gd name="T24" fmla="*/ 31 w 60"/>
                <a:gd name="T25" fmla="*/ 55 h 97"/>
                <a:gd name="T26" fmla="*/ 22 w 60"/>
                <a:gd name="T27" fmla="*/ 71 h 97"/>
                <a:gd name="T28" fmla="*/ 14 w 60"/>
                <a:gd name="T29" fmla="*/ 86 h 97"/>
                <a:gd name="T30" fmla="*/ 6 w 60"/>
                <a:gd name="T31" fmla="*/ 95 h 97"/>
                <a:gd name="T32" fmla="*/ 1 w 60"/>
                <a:gd name="T3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3" name="Freeform 39"/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105 h 105"/>
                <a:gd name="T2" fmla="*/ 0 w 65"/>
                <a:gd name="T3" fmla="*/ 99 h 105"/>
                <a:gd name="T4" fmla="*/ 3 w 65"/>
                <a:gd name="T5" fmla="*/ 88 h 105"/>
                <a:gd name="T6" fmla="*/ 9 w 65"/>
                <a:gd name="T7" fmla="*/ 72 h 105"/>
                <a:gd name="T8" fmla="*/ 19 w 65"/>
                <a:gd name="T9" fmla="*/ 54 h 105"/>
                <a:gd name="T10" fmla="*/ 30 w 65"/>
                <a:gd name="T11" fmla="*/ 36 h 105"/>
                <a:gd name="T12" fmla="*/ 42 w 65"/>
                <a:gd name="T13" fmla="*/ 20 h 105"/>
                <a:gd name="T14" fmla="*/ 54 w 65"/>
                <a:gd name="T15" fmla="*/ 7 h 105"/>
                <a:gd name="T16" fmla="*/ 65 w 65"/>
                <a:gd name="T17" fmla="*/ 0 h 105"/>
                <a:gd name="T18" fmla="*/ 61 w 65"/>
                <a:gd name="T19" fmla="*/ 8 h 105"/>
                <a:gd name="T20" fmla="*/ 54 w 65"/>
                <a:gd name="T21" fmla="*/ 22 h 105"/>
                <a:gd name="T22" fmla="*/ 45 w 65"/>
                <a:gd name="T23" fmla="*/ 40 h 105"/>
                <a:gd name="T24" fmla="*/ 33 w 65"/>
                <a:gd name="T25" fmla="*/ 58 h 105"/>
                <a:gd name="T26" fmla="*/ 23 w 65"/>
                <a:gd name="T27" fmla="*/ 76 h 105"/>
                <a:gd name="T28" fmla="*/ 14 w 65"/>
                <a:gd name="T29" fmla="*/ 91 h 105"/>
                <a:gd name="T30" fmla="*/ 5 w 65"/>
                <a:gd name="T31" fmla="*/ 102 h 105"/>
                <a:gd name="T32" fmla="*/ 1 w 65"/>
                <a:gd name="T3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4" name="Freeform 40"/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86 h 86"/>
                <a:gd name="T2" fmla="*/ 0 w 71"/>
                <a:gd name="T3" fmla="*/ 81 h 86"/>
                <a:gd name="T4" fmla="*/ 5 w 71"/>
                <a:gd name="T5" fmla="*/ 71 h 86"/>
                <a:gd name="T6" fmla="*/ 14 w 71"/>
                <a:gd name="T7" fmla="*/ 57 h 86"/>
                <a:gd name="T8" fmla="*/ 25 w 71"/>
                <a:gd name="T9" fmla="*/ 42 h 86"/>
                <a:gd name="T10" fmla="*/ 37 w 71"/>
                <a:gd name="T11" fmla="*/ 27 h 86"/>
                <a:gd name="T12" fmla="*/ 50 w 71"/>
                <a:gd name="T13" fmla="*/ 13 h 86"/>
                <a:gd name="T14" fmla="*/ 62 w 71"/>
                <a:gd name="T15" fmla="*/ 4 h 86"/>
                <a:gd name="T16" fmla="*/ 71 w 71"/>
                <a:gd name="T17" fmla="*/ 0 h 86"/>
                <a:gd name="T18" fmla="*/ 66 w 71"/>
                <a:gd name="T19" fmla="*/ 8 h 86"/>
                <a:gd name="T20" fmla="*/ 57 w 71"/>
                <a:gd name="T21" fmla="*/ 20 h 86"/>
                <a:gd name="T22" fmla="*/ 46 w 71"/>
                <a:gd name="T23" fmla="*/ 35 h 86"/>
                <a:gd name="T24" fmla="*/ 35 w 71"/>
                <a:gd name="T25" fmla="*/ 51 h 86"/>
                <a:gd name="T26" fmla="*/ 24 w 71"/>
                <a:gd name="T27" fmla="*/ 66 h 86"/>
                <a:gd name="T28" fmla="*/ 14 w 71"/>
                <a:gd name="T29" fmla="*/ 78 h 86"/>
                <a:gd name="T30" fmla="*/ 6 w 71"/>
                <a:gd name="T31" fmla="*/ 85 h 86"/>
                <a:gd name="T32" fmla="*/ 0 w 71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5" name="Freeform 41"/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1 w 61"/>
                <a:gd name="T1" fmla="*/ 71 h 71"/>
                <a:gd name="T2" fmla="*/ 0 w 61"/>
                <a:gd name="T3" fmla="*/ 67 h 71"/>
                <a:gd name="T4" fmla="*/ 4 w 61"/>
                <a:gd name="T5" fmla="*/ 59 h 71"/>
                <a:gd name="T6" fmla="*/ 8 w 61"/>
                <a:gd name="T7" fmla="*/ 47 h 71"/>
                <a:gd name="T8" fmla="*/ 16 w 61"/>
                <a:gd name="T9" fmla="*/ 36 h 71"/>
                <a:gd name="T10" fmla="*/ 27 w 61"/>
                <a:gd name="T11" fmla="*/ 24 h 71"/>
                <a:gd name="T12" fmla="*/ 37 w 61"/>
                <a:gd name="T13" fmla="*/ 13 h 71"/>
                <a:gd name="T14" fmla="*/ 48 w 61"/>
                <a:gd name="T15" fmla="*/ 5 h 71"/>
                <a:gd name="T16" fmla="*/ 61 w 61"/>
                <a:gd name="T17" fmla="*/ 0 h 71"/>
                <a:gd name="T18" fmla="*/ 55 w 61"/>
                <a:gd name="T19" fmla="*/ 7 h 71"/>
                <a:gd name="T20" fmla="*/ 47 w 61"/>
                <a:gd name="T21" fmla="*/ 17 h 71"/>
                <a:gd name="T22" fmla="*/ 38 w 61"/>
                <a:gd name="T23" fmla="*/ 30 h 71"/>
                <a:gd name="T24" fmla="*/ 29 w 61"/>
                <a:gd name="T25" fmla="*/ 43 h 71"/>
                <a:gd name="T26" fmla="*/ 20 w 61"/>
                <a:gd name="T27" fmla="*/ 55 h 71"/>
                <a:gd name="T28" fmla="*/ 12 w 61"/>
                <a:gd name="T29" fmla="*/ 65 h 71"/>
                <a:gd name="T30" fmla="*/ 5 w 61"/>
                <a:gd name="T31" fmla="*/ 70 h 71"/>
                <a:gd name="T32" fmla="*/ 1 w 61"/>
                <a:gd name="T3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6" name="Freeform 42"/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50 h 50"/>
                <a:gd name="T2" fmla="*/ 0 w 53"/>
                <a:gd name="T3" fmla="*/ 47 h 50"/>
                <a:gd name="T4" fmla="*/ 4 w 53"/>
                <a:gd name="T5" fmla="*/ 40 h 50"/>
                <a:gd name="T6" fmla="*/ 10 w 53"/>
                <a:gd name="T7" fmla="*/ 31 h 50"/>
                <a:gd name="T8" fmla="*/ 20 w 53"/>
                <a:gd name="T9" fmla="*/ 22 h 50"/>
                <a:gd name="T10" fmla="*/ 29 w 53"/>
                <a:gd name="T11" fmla="*/ 13 h 50"/>
                <a:gd name="T12" fmla="*/ 38 w 53"/>
                <a:gd name="T13" fmla="*/ 5 h 50"/>
                <a:gd name="T14" fmla="*/ 47 w 53"/>
                <a:gd name="T15" fmla="*/ 1 h 50"/>
                <a:gd name="T16" fmla="*/ 53 w 53"/>
                <a:gd name="T17" fmla="*/ 0 h 50"/>
                <a:gd name="T18" fmla="*/ 47 w 53"/>
                <a:gd name="T19" fmla="*/ 5 h 50"/>
                <a:gd name="T20" fmla="*/ 40 w 53"/>
                <a:gd name="T21" fmla="*/ 12 h 50"/>
                <a:gd name="T22" fmla="*/ 33 w 53"/>
                <a:gd name="T23" fmla="*/ 20 h 50"/>
                <a:gd name="T24" fmla="*/ 25 w 53"/>
                <a:gd name="T25" fmla="*/ 30 h 50"/>
                <a:gd name="T26" fmla="*/ 19 w 53"/>
                <a:gd name="T27" fmla="*/ 38 h 50"/>
                <a:gd name="T28" fmla="*/ 10 w 53"/>
                <a:gd name="T29" fmla="*/ 45 h 50"/>
                <a:gd name="T30" fmla="*/ 5 w 53"/>
                <a:gd name="T31" fmla="*/ 49 h 50"/>
                <a:gd name="T32" fmla="*/ 0 w 53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7" name="Freeform 43"/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32 h 35"/>
                <a:gd name="T2" fmla="*/ 0 w 34"/>
                <a:gd name="T3" fmla="*/ 29 h 35"/>
                <a:gd name="T4" fmla="*/ 1 w 34"/>
                <a:gd name="T5" fmla="*/ 24 h 35"/>
                <a:gd name="T6" fmla="*/ 6 w 34"/>
                <a:gd name="T7" fmla="*/ 19 h 35"/>
                <a:gd name="T8" fmla="*/ 10 w 34"/>
                <a:gd name="T9" fmla="*/ 12 h 35"/>
                <a:gd name="T10" fmla="*/ 16 w 34"/>
                <a:gd name="T11" fmla="*/ 6 h 35"/>
                <a:gd name="T12" fmla="*/ 23 w 34"/>
                <a:gd name="T13" fmla="*/ 2 h 35"/>
                <a:gd name="T14" fmla="*/ 29 w 34"/>
                <a:gd name="T15" fmla="*/ 0 h 35"/>
                <a:gd name="T16" fmla="*/ 34 w 34"/>
                <a:gd name="T17" fmla="*/ 1 h 35"/>
                <a:gd name="T18" fmla="*/ 27 w 34"/>
                <a:gd name="T19" fmla="*/ 4 h 35"/>
                <a:gd name="T20" fmla="*/ 22 w 34"/>
                <a:gd name="T21" fmla="*/ 8 h 35"/>
                <a:gd name="T22" fmla="*/ 17 w 34"/>
                <a:gd name="T23" fmla="*/ 15 h 35"/>
                <a:gd name="T24" fmla="*/ 12 w 34"/>
                <a:gd name="T25" fmla="*/ 22 h 35"/>
                <a:gd name="T26" fmla="*/ 8 w 34"/>
                <a:gd name="T27" fmla="*/ 29 h 35"/>
                <a:gd name="T28" fmla="*/ 6 w 34"/>
                <a:gd name="T29" fmla="*/ 34 h 35"/>
                <a:gd name="T30" fmla="*/ 2 w 34"/>
                <a:gd name="T31" fmla="*/ 35 h 35"/>
                <a:gd name="T32" fmla="*/ 0 w 34"/>
                <a:gd name="T3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8" name="Freeform 44"/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40 w 40"/>
                <a:gd name="T1" fmla="*/ 0 h 44"/>
                <a:gd name="T2" fmla="*/ 38 w 40"/>
                <a:gd name="T3" fmla="*/ 4 h 44"/>
                <a:gd name="T4" fmla="*/ 33 w 40"/>
                <a:gd name="T5" fmla="*/ 10 h 44"/>
                <a:gd name="T6" fmla="*/ 28 w 40"/>
                <a:gd name="T7" fmla="*/ 19 h 44"/>
                <a:gd name="T8" fmla="*/ 23 w 40"/>
                <a:gd name="T9" fmla="*/ 27 h 44"/>
                <a:gd name="T10" fmla="*/ 17 w 40"/>
                <a:gd name="T11" fmla="*/ 35 h 44"/>
                <a:gd name="T12" fmla="*/ 11 w 40"/>
                <a:gd name="T13" fmla="*/ 40 h 44"/>
                <a:gd name="T14" fmla="*/ 5 w 40"/>
                <a:gd name="T15" fmla="*/ 44 h 44"/>
                <a:gd name="T16" fmla="*/ 1 w 40"/>
                <a:gd name="T17" fmla="*/ 43 h 44"/>
                <a:gd name="T18" fmla="*/ 0 w 40"/>
                <a:gd name="T19" fmla="*/ 38 h 44"/>
                <a:gd name="T20" fmla="*/ 2 w 40"/>
                <a:gd name="T21" fmla="*/ 32 h 44"/>
                <a:gd name="T22" fmla="*/ 7 w 40"/>
                <a:gd name="T23" fmla="*/ 27 h 44"/>
                <a:gd name="T24" fmla="*/ 13 w 40"/>
                <a:gd name="T25" fmla="*/ 20 h 44"/>
                <a:gd name="T26" fmla="*/ 22 w 40"/>
                <a:gd name="T27" fmla="*/ 14 h 44"/>
                <a:gd name="T28" fmla="*/ 30 w 40"/>
                <a:gd name="T29" fmla="*/ 8 h 44"/>
                <a:gd name="T30" fmla="*/ 35 w 40"/>
                <a:gd name="T31" fmla="*/ 4 h 44"/>
                <a:gd name="T32" fmla="*/ 40 w 40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09" name="Freeform 45"/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47 w 47"/>
                <a:gd name="T1" fmla="*/ 22 h 22"/>
                <a:gd name="T2" fmla="*/ 44 w 47"/>
                <a:gd name="T3" fmla="*/ 21 h 22"/>
                <a:gd name="T4" fmla="*/ 39 w 47"/>
                <a:gd name="T5" fmla="*/ 17 h 22"/>
                <a:gd name="T6" fmla="*/ 32 w 47"/>
                <a:gd name="T7" fmla="*/ 13 h 22"/>
                <a:gd name="T8" fmla="*/ 24 w 47"/>
                <a:gd name="T9" fmla="*/ 8 h 22"/>
                <a:gd name="T10" fmla="*/ 17 w 47"/>
                <a:gd name="T11" fmla="*/ 5 h 22"/>
                <a:gd name="T12" fmla="*/ 9 w 47"/>
                <a:gd name="T13" fmla="*/ 1 h 22"/>
                <a:gd name="T14" fmla="*/ 3 w 47"/>
                <a:gd name="T15" fmla="*/ 0 h 22"/>
                <a:gd name="T16" fmla="*/ 0 w 47"/>
                <a:gd name="T17" fmla="*/ 2 h 22"/>
                <a:gd name="T18" fmla="*/ 0 w 47"/>
                <a:gd name="T19" fmla="*/ 6 h 22"/>
                <a:gd name="T20" fmla="*/ 3 w 47"/>
                <a:gd name="T21" fmla="*/ 9 h 22"/>
                <a:gd name="T22" fmla="*/ 9 w 47"/>
                <a:gd name="T23" fmla="*/ 13 h 22"/>
                <a:gd name="T24" fmla="*/ 17 w 47"/>
                <a:gd name="T25" fmla="*/ 15 h 22"/>
                <a:gd name="T26" fmla="*/ 26 w 47"/>
                <a:gd name="T27" fmla="*/ 17 h 22"/>
                <a:gd name="T28" fmla="*/ 34 w 47"/>
                <a:gd name="T29" fmla="*/ 19 h 22"/>
                <a:gd name="T30" fmla="*/ 41 w 47"/>
                <a:gd name="T31" fmla="*/ 21 h 22"/>
                <a:gd name="T32" fmla="*/ 47 w 47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10" name="Freeform 46"/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53 w 53"/>
                <a:gd name="T1" fmla="*/ 0 h 13"/>
                <a:gd name="T2" fmla="*/ 49 w 53"/>
                <a:gd name="T3" fmla="*/ 0 h 13"/>
                <a:gd name="T4" fmla="*/ 43 w 53"/>
                <a:gd name="T5" fmla="*/ 0 h 13"/>
                <a:gd name="T6" fmla="*/ 33 w 53"/>
                <a:gd name="T7" fmla="*/ 0 h 13"/>
                <a:gd name="T8" fmla="*/ 24 w 53"/>
                <a:gd name="T9" fmla="*/ 0 h 13"/>
                <a:gd name="T10" fmla="*/ 15 w 53"/>
                <a:gd name="T11" fmla="*/ 2 h 13"/>
                <a:gd name="T12" fmla="*/ 7 w 53"/>
                <a:gd name="T13" fmla="*/ 3 h 13"/>
                <a:gd name="T14" fmla="*/ 2 w 53"/>
                <a:gd name="T15" fmla="*/ 5 h 13"/>
                <a:gd name="T16" fmla="*/ 0 w 53"/>
                <a:gd name="T17" fmla="*/ 8 h 13"/>
                <a:gd name="T18" fmla="*/ 2 w 53"/>
                <a:gd name="T19" fmla="*/ 12 h 13"/>
                <a:gd name="T20" fmla="*/ 7 w 53"/>
                <a:gd name="T21" fmla="*/ 13 h 13"/>
                <a:gd name="T22" fmla="*/ 14 w 53"/>
                <a:gd name="T23" fmla="*/ 12 h 13"/>
                <a:gd name="T24" fmla="*/ 23 w 53"/>
                <a:gd name="T25" fmla="*/ 11 h 13"/>
                <a:gd name="T26" fmla="*/ 31 w 53"/>
                <a:gd name="T27" fmla="*/ 7 h 13"/>
                <a:gd name="T28" fmla="*/ 40 w 53"/>
                <a:gd name="T29" fmla="*/ 5 h 13"/>
                <a:gd name="T30" fmla="*/ 47 w 53"/>
                <a:gd name="T31" fmla="*/ 3 h 13"/>
                <a:gd name="T32" fmla="*/ 53 w 53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11" name="Freeform 47"/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48 w 48"/>
                <a:gd name="T1" fmla="*/ 40 h 40"/>
                <a:gd name="T2" fmla="*/ 42 w 48"/>
                <a:gd name="T3" fmla="*/ 36 h 40"/>
                <a:gd name="T4" fmla="*/ 34 w 48"/>
                <a:gd name="T5" fmla="*/ 31 h 40"/>
                <a:gd name="T6" fmla="*/ 25 w 48"/>
                <a:gd name="T7" fmla="*/ 25 h 40"/>
                <a:gd name="T8" fmla="*/ 16 w 48"/>
                <a:gd name="T9" fmla="*/ 19 h 40"/>
                <a:gd name="T10" fmla="*/ 9 w 48"/>
                <a:gd name="T11" fmla="*/ 13 h 40"/>
                <a:gd name="T12" fmla="*/ 3 w 48"/>
                <a:gd name="T13" fmla="*/ 8 h 40"/>
                <a:gd name="T14" fmla="*/ 0 w 48"/>
                <a:gd name="T15" fmla="*/ 4 h 40"/>
                <a:gd name="T16" fmla="*/ 1 w 48"/>
                <a:gd name="T17" fmla="*/ 1 h 40"/>
                <a:gd name="T18" fmla="*/ 6 w 48"/>
                <a:gd name="T19" fmla="*/ 0 h 40"/>
                <a:gd name="T20" fmla="*/ 11 w 48"/>
                <a:gd name="T21" fmla="*/ 3 h 40"/>
                <a:gd name="T22" fmla="*/ 17 w 48"/>
                <a:gd name="T23" fmla="*/ 9 h 40"/>
                <a:gd name="T24" fmla="*/ 25 w 48"/>
                <a:gd name="T25" fmla="*/ 15 h 40"/>
                <a:gd name="T26" fmla="*/ 32 w 48"/>
                <a:gd name="T27" fmla="*/ 23 h 40"/>
                <a:gd name="T28" fmla="*/ 39 w 48"/>
                <a:gd name="T29" fmla="*/ 30 h 40"/>
                <a:gd name="T30" fmla="*/ 45 w 48"/>
                <a:gd name="T31" fmla="*/ 36 h 40"/>
                <a:gd name="T32" fmla="*/ 48 w 48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12" name="Freeform 48"/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3 w 14"/>
                <a:gd name="T1" fmla="*/ 68 h 68"/>
                <a:gd name="T2" fmla="*/ 0 w 14"/>
                <a:gd name="T3" fmla="*/ 51 h 68"/>
                <a:gd name="T4" fmla="*/ 0 w 14"/>
                <a:gd name="T5" fmla="*/ 29 h 68"/>
                <a:gd name="T6" fmla="*/ 3 w 14"/>
                <a:gd name="T7" fmla="*/ 9 h 68"/>
                <a:gd name="T8" fmla="*/ 9 w 14"/>
                <a:gd name="T9" fmla="*/ 0 h 68"/>
                <a:gd name="T10" fmla="*/ 14 w 14"/>
                <a:gd name="T11" fmla="*/ 8 h 68"/>
                <a:gd name="T12" fmla="*/ 12 w 14"/>
                <a:gd name="T13" fmla="*/ 27 h 68"/>
                <a:gd name="T14" fmla="*/ 6 w 14"/>
                <a:gd name="T15" fmla="*/ 50 h 68"/>
                <a:gd name="T16" fmla="*/ 3 w 14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13" name="Freeform 49"/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65 h 65"/>
                <a:gd name="T2" fmla="*/ 1 w 23"/>
                <a:gd name="T3" fmla="*/ 50 h 65"/>
                <a:gd name="T4" fmla="*/ 4 w 23"/>
                <a:gd name="T5" fmla="*/ 28 h 65"/>
                <a:gd name="T6" fmla="*/ 11 w 23"/>
                <a:gd name="T7" fmla="*/ 9 h 65"/>
                <a:gd name="T8" fmla="*/ 19 w 23"/>
                <a:gd name="T9" fmla="*/ 0 h 65"/>
                <a:gd name="T10" fmla="*/ 23 w 23"/>
                <a:gd name="T11" fmla="*/ 8 h 65"/>
                <a:gd name="T12" fmla="*/ 17 w 23"/>
                <a:gd name="T13" fmla="*/ 28 h 65"/>
                <a:gd name="T14" fmla="*/ 6 w 23"/>
                <a:gd name="T15" fmla="*/ 52 h 65"/>
                <a:gd name="T16" fmla="*/ 0 w 23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14" name="Freeform 50"/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8 w 14"/>
                <a:gd name="T1" fmla="*/ 63 h 63"/>
                <a:gd name="T2" fmla="*/ 2 w 14"/>
                <a:gd name="T3" fmla="*/ 54 h 63"/>
                <a:gd name="T4" fmla="*/ 0 w 14"/>
                <a:gd name="T5" fmla="*/ 33 h 63"/>
                <a:gd name="T6" fmla="*/ 1 w 14"/>
                <a:gd name="T7" fmla="*/ 13 h 63"/>
                <a:gd name="T8" fmla="*/ 8 w 14"/>
                <a:gd name="T9" fmla="*/ 0 h 63"/>
                <a:gd name="T10" fmla="*/ 14 w 14"/>
                <a:gd name="T11" fmla="*/ 5 h 63"/>
                <a:gd name="T12" fmla="*/ 12 w 14"/>
                <a:gd name="T13" fmla="*/ 23 h 63"/>
                <a:gd name="T14" fmla="*/ 9 w 14"/>
                <a:gd name="T15" fmla="*/ 45 h 63"/>
                <a:gd name="T16" fmla="*/ 8 w 14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15" name="Freeform 51"/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21 w 21"/>
                <a:gd name="T1" fmla="*/ 75 h 75"/>
                <a:gd name="T2" fmla="*/ 12 w 21"/>
                <a:gd name="T3" fmla="*/ 57 h 75"/>
                <a:gd name="T4" fmla="*/ 3 w 21"/>
                <a:gd name="T5" fmla="*/ 33 h 75"/>
                <a:gd name="T6" fmla="*/ 0 w 21"/>
                <a:gd name="T7" fmla="*/ 11 h 75"/>
                <a:gd name="T8" fmla="*/ 4 w 21"/>
                <a:gd name="T9" fmla="*/ 0 h 75"/>
                <a:gd name="T10" fmla="*/ 13 w 21"/>
                <a:gd name="T11" fmla="*/ 9 h 75"/>
                <a:gd name="T12" fmla="*/ 17 w 21"/>
                <a:gd name="T13" fmla="*/ 30 h 75"/>
                <a:gd name="T14" fmla="*/ 19 w 21"/>
                <a:gd name="T15" fmla="*/ 57 h 75"/>
                <a:gd name="T16" fmla="*/ 21 w 21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16" name="Freeform 52"/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25 w 25"/>
                <a:gd name="T1" fmla="*/ 81 h 81"/>
                <a:gd name="T2" fmla="*/ 22 w 25"/>
                <a:gd name="T3" fmla="*/ 73 h 81"/>
                <a:gd name="T4" fmla="*/ 16 w 25"/>
                <a:gd name="T5" fmla="*/ 62 h 81"/>
                <a:gd name="T6" fmla="*/ 11 w 25"/>
                <a:gd name="T7" fmla="*/ 48 h 81"/>
                <a:gd name="T8" fmla="*/ 6 w 25"/>
                <a:gd name="T9" fmla="*/ 35 h 81"/>
                <a:gd name="T10" fmla="*/ 2 w 25"/>
                <a:gd name="T11" fmla="*/ 21 h 81"/>
                <a:gd name="T12" fmla="*/ 0 w 25"/>
                <a:gd name="T13" fmla="*/ 9 h 81"/>
                <a:gd name="T14" fmla="*/ 0 w 25"/>
                <a:gd name="T15" fmla="*/ 2 h 81"/>
                <a:gd name="T16" fmla="*/ 4 w 25"/>
                <a:gd name="T17" fmla="*/ 0 h 81"/>
                <a:gd name="T18" fmla="*/ 14 w 25"/>
                <a:gd name="T19" fmla="*/ 13 h 81"/>
                <a:gd name="T20" fmla="*/ 18 w 25"/>
                <a:gd name="T21" fmla="*/ 38 h 81"/>
                <a:gd name="T22" fmla="*/ 22 w 25"/>
                <a:gd name="T23" fmla="*/ 65 h 81"/>
                <a:gd name="T24" fmla="*/ 25 w 25"/>
                <a:gd name="T2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17" name="Freeform 53"/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44 w 44"/>
                <a:gd name="T1" fmla="*/ 87 h 87"/>
                <a:gd name="T2" fmla="*/ 37 w 44"/>
                <a:gd name="T3" fmla="*/ 79 h 87"/>
                <a:gd name="T4" fmla="*/ 29 w 44"/>
                <a:gd name="T5" fmla="*/ 67 h 87"/>
                <a:gd name="T6" fmla="*/ 20 w 44"/>
                <a:gd name="T7" fmla="*/ 53 h 87"/>
                <a:gd name="T8" fmla="*/ 13 w 44"/>
                <a:gd name="T9" fmla="*/ 39 h 87"/>
                <a:gd name="T10" fmla="*/ 6 w 44"/>
                <a:gd name="T11" fmla="*/ 26 h 87"/>
                <a:gd name="T12" fmla="*/ 1 w 44"/>
                <a:gd name="T13" fmla="*/ 14 h 87"/>
                <a:gd name="T14" fmla="*/ 0 w 44"/>
                <a:gd name="T15" fmla="*/ 5 h 87"/>
                <a:gd name="T16" fmla="*/ 2 w 44"/>
                <a:gd name="T17" fmla="*/ 0 h 87"/>
                <a:gd name="T18" fmla="*/ 7 w 44"/>
                <a:gd name="T19" fmla="*/ 1 h 87"/>
                <a:gd name="T20" fmla="*/ 13 w 44"/>
                <a:gd name="T21" fmla="*/ 11 h 87"/>
                <a:gd name="T22" fmla="*/ 19 w 44"/>
                <a:gd name="T23" fmla="*/ 23 h 87"/>
                <a:gd name="T24" fmla="*/ 23 w 44"/>
                <a:gd name="T25" fmla="*/ 38 h 87"/>
                <a:gd name="T26" fmla="*/ 29 w 44"/>
                <a:gd name="T27" fmla="*/ 54 h 87"/>
                <a:gd name="T28" fmla="*/ 35 w 44"/>
                <a:gd name="T29" fmla="*/ 69 h 87"/>
                <a:gd name="T30" fmla="*/ 39 w 44"/>
                <a:gd name="T31" fmla="*/ 81 h 87"/>
                <a:gd name="T32" fmla="*/ 44 w 44"/>
                <a:gd name="T3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18" name="Freeform 54"/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52 w 52"/>
                <a:gd name="T1" fmla="*/ 80 h 80"/>
                <a:gd name="T2" fmla="*/ 45 w 52"/>
                <a:gd name="T3" fmla="*/ 73 h 80"/>
                <a:gd name="T4" fmla="*/ 37 w 52"/>
                <a:gd name="T5" fmla="*/ 63 h 80"/>
                <a:gd name="T6" fmla="*/ 27 w 52"/>
                <a:gd name="T7" fmla="*/ 51 h 80"/>
                <a:gd name="T8" fmla="*/ 17 w 52"/>
                <a:gd name="T9" fmla="*/ 38 h 80"/>
                <a:gd name="T10" fmla="*/ 8 w 52"/>
                <a:gd name="T11" fmla="*/ 25 h 80"/>
                <a:gd name="T12" fmla="*/ 2 w 52"/>
                <a:gd name="T13" fmla="*/ 14 h 80"/>
                <a:gd name="T14" fmla="*/ 0 w 52"/>
                <a:gd name="T15" fmla="*/ 5 h 80"/>
                <a:gd name="T16" fmla="*/ 2 w 52"/>
                <a:gd name="T17" fmla="*/ 0 h 80"/>
                <a:gd name="T18" fmla="*/ 8 w 52"/>
                <a:gd name="T19" fmla="*/ 1 h 80"/>
                <a:gd name="T20" fmla="*/ 15 w 52"/>
                <a:gd name="T21" fmla="*/ 9 h 80"/>
                <a:gd name="T22" fmla="*/ 22 w 52"/>
                <a:gd name="T23" fmla="*/ 21 h 80"/>
                <a:gd name="T24" fmla="*/ 29 w 52"/>
                <a:gd name="T25" fmla="*/ 36 h 80"/>
                <a:gd name="T26" fmla="*/ 36 w 52"/>
                <a:gd name="T27" fmla="*/ 51 h 80"/>
                <a:gd name="T28" fmla="*/ 43 w 52"/>
                <a:gd name="T29" fmla="*/ 63 h 80"/>
                <a:gd name="T30" fmla="*/ 47 w 52"/>
                <a:gd name="T31" fmla="*/ 74 h 80"/>
                <a:gd name="T32" fmla="*/ 52 w 52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19" name="Freeform 55"/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45 w 45"/>
                <a:gd name="T1" fmla="*/ 72 h 72"/>
                <a:gd name="T2" fmla="*/ 39 w 45"/>
                <a:gd name="T3" fmla="*/ 65 h 72"/>
                <a:gd name="T4" fmla="*/ 31 w 45"/>
                <a:gd name="T5" fmla="*/ 56 h 72"/>
                <a:gd name="T6" fmla="*/ 23 w 45"/>
                <a:gd name="T7" fmla="*/ 45 h 72"/>
                <a:gd name="T8" fmla="*/ 14 w 45"/>
                <a:gd name="T9" fmla="*/ 32 h 72"/>
                <a:gd name="T10" fmla="*/ 7 w 45"/>
                <a:gd name="T11" fmla="*/ 20 h 72"/>
                <a:gd name="T12" fmla="*/ 3 w 45"/>
                <a:gd name="T13" fmla="*/ 10 h 72"/>
                <a:gd name="T14" fmla="*/ 0 w 45"/>
                <a:gd name="T15" fmla="*/ 3 h 72"/>
                <a:gd name="T16" fmla="*/ 4 w 45"/>
                <a:gd name="T17" fmla="*/ 0 h 72"/>
                <a:gd name="T18" fmla="*/ 9 w 45"/>
                <a:gd name="T19" fmla="*/ 2 h 72"/>
                <a:gd name="T20" fmla="*/ 15 w 45"/>
                <a:gd name="T21" fmla="*/ 9 h 72"/>
                <a:gd name="T22" fmla="*/ 22 w 45"/>
                <a:gd name="T23" fmla="*/ 19 h 72"/>
                <a:gd name="T24" fmla="*/ 28 w 45"/>
                <a:gd name="T25" fmla="*/ 32 h 72"/>
                <a:gd name="T26" fmla="*/ 32 w 45"/>
                <a:gd name="T27" fmla="*/ 45 h 72"/>
                <a:gd name="T28" fmla="*/ 38 w 45"/>
                <a:gd name="T29" fmla="*/ 57 h 72"/>
                <a:gd name="T30" fmla="*/ 42 w 45"/>
                <a:gd name="T31" fmla="*/ 66 h 72"/>
                <a:gd name="T32" fmla="*/ 45 w 45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20" name="Freeform 56"/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1 w 67"/>
                <a:gd name="T1" fmla="*/ 106 h 106"/>
                <a:gd name="T2" fmla="*/ 0 w 67"/>
                <a:gd name="T3" fmla="*/ 101 h 106"/>
                <a:gd name="T4" fmla="*/ 3 w 67"/>
                <a:gd name="T5" fmla="*/ 88 h 106"/>
                <a:gd name="T6" fmla="*/ 10 w 67"/>
                <a:gd name="T7" fmla="*/ 73 h 106"/>
                <a:gd name="T8" fmla="*/ 20 w 67"/>
                <a:gd name="T9" fmla="*/ 55 h 106"/>
                <a:gd name="T10" fmla="*/ 31 w 67"/>
                <a:gd name="T11" fmla="*/ 37 h 106"/>
                <a:gd name="T12" fmla="*/ 44 w 67"/>
                <a:gd name="T13" fmla="*/ 21 h 106"/>
                <a:gd name="T14" fmla="*/ 55 w 67"/>
                <a:gd name="T15" fmla="*/ 9 h 106"/>
                <a:gd name="T16" fmla="*/ 67 w 67"/>
                <a:gd name="T17" fmla="*/ 0 h 106"/>
                <a:gd name="T18" fmla="*/ 62 w 67"/>
                <a:gd name="T19" fmla="*/ 9 h 106"/>
                <a:gd name="T20" fmla="*/ 55 w 67"/>
                <a:gd name="T21" fmla="*/ 22 h 106"/>
                <a:gd name="T22" fmla="*/ 46 w 67"/>
                <a:gd name="T23" fmla="*/ 41 h 106"/>
                <a:gd name="T24" fmla="*/ 34 w 67"/>
                <a:gd name="T25" fmla="*/ 59 h 106"/>
                <a:gd name="T26" fmla="*/ 24 w 67"/>
                <a:gd name="T27" fmla="*/ 78 h 106"/>
                <a:gd name="T28" fmla="*/ 14 w 67"/>
                <a:gd name="T29" fmla="*/ 93 h 106"/>
                <a:gd name="T30" fmla="*/ 6 w 67"/>
                <a:gd name="T31" fmla="*/ 103 h 106"/>
                <a:gd name="T32" fmla="*/ 1 w 67"/>
                <a:gd name="T3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21" name="Freeform 57"/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83 h 83"/>
                <a:gd name="T2" fmla="*/ 0 w 57"/>
                <a:gd name="T3" fmla="*/ 79 h 83"/>
                <a:gd name="T4" fmla="*/ 2 w 57"/>
                <a:gd name="T5" fmla="*/ 71 h 83"/>
                <a:gd name="T6" fmla="*/ 7 w 57"/>
                <a:gd name="T7" fmla="*/ 60 h 83"/>
                <a:gd name="T8" fmla="*/ 15 w 57"/>
                <a:gd name="T9" fmla="*/ 46 h 83"/>
                <a:gd name="T10" fmla="*/ 24 w 57"/>
                <a:gd name="T11" fmla="*/ 32 h 83"/>
                <a:gd name="T12" fmla="*/ 34 w 57"/>
                <a:gd name="T13" fmla="*/ 18 h 83"/>
                <a:gd name="T14" fmla="*/ 46 w 57"/>
                <a:gd name="T15" fmla="*/ 7 h 83"/>
                <a:gd name="T16" fmla="*/ 57 w 57"/>
                <a:gd name="T17" fmla="*/ 0 h 83"/>
                <a:gd name="T18" fmla="*/ 51 w 57"/>
                <a:gd name="T19" fmla="*/ 9 h 83"/>
                <a:gd name="T20" fmla="*/ 42 w 57"/>
                <a:gd name="T21" fmla="*/ 21 h 83"/>
                <a:gd name="T22" fmla="*/ 34 w 57"/>
                <a:gd name="T23" fmla="*/ 36 h 83"/>
                <a:gd name="T24" fmla="*/ 25 w 57"/>
                <a:gd name="T25" fmla="*/ 50 h 83"/>
                <a:gd name="T26" fmla="*/ 17 w 57"/>
                <a:gd name="T27" fmla="*/ 63 h 83"/>
                <a:gd name="T28" fmla="*/ 9 w 57"/>
                <a:gd name="T29" fmla="*/ 74 h 83"/>
                <a:gd name="T30" fmla="*/ 3 w 57"/>
                <a:gd name="T31" fmla="*/ 81 h 83"/>
                <a:gd name="T32" fmla="*/ 0 w 57"/>
                <a:gd name="T3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22" name="Freeform 58"/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52 w 52"/>
                <a:gd name="T1" fmla="*/ 80 h 80"/>
                <a:gd name="T2" fmla="*/ 45 w 52"/>
                <a:gd name="T3" fmla="*/ 73 h 80"/>
                <a:gd name="T4" fmla="*/ 37 w 52"/>
                <a:gd name="T5" fmla="*/ 64 h 80"/>
                <a:gd name="T6" fmla="*/ 26 w 52"/>
                <a:gd name="T7" fmla="*/ 51 h 80"/>
                <a:gd name="T8" fmla="*/ 17 w 52"/>
                <a:gd name="T9" fmla="*/ 38 h 80"/>
                <a:gd name="T10" fmla="*/ 8 w 52"/>
                <a:gd name="T11" fmla="*/ 26 h 80"/>
                <a:gd name="T12" fmla="*/ 2 w 52"/>
                <a:gd name="T13" fmla="*/ 14 h 80"/>
                <a:gd name="T14" fmla="*/ 0 w 52"/>
                <a:gd name="T15" fmla="*/ 5 h 80"/>
                <a:gd name="T16" fmla="*/ 2 w 52"/>
                <a:gd name="T17" fmla="*/ 0 h 80"/>
                <a:gd name="T18" fmla="*/ 8 w 52"/>
                <a:gd name="T19" fmla="*/ 2 h 80"/>
                <a:gd name="T20" fmla="*/ 15 w 52"/>
                <a:gd name="T21" fmla="*/ 10 h 80"/>
                <a:gd name="T22" fmla="*/ 22 w 52"/>
                <a:gd name="T23" fmla="*/ 21 h 80"/>
                <a:gd name="T24" fmla="*/ 28 w 52"/>
                <a:gd name="T25" fmla="*/ 36 h 80"/>
                <a:gd name="T26" fmla="*/ 35 w 52"/>
                <a:gd name="T27" fmla="*/ 51 h 80"/>
                <a:gd name="T28" fmla="*/ 42 w 52"/>
                <a:gd name="T29" fmla="*/ 64 h 80"/>
                <a:gd name="T30" fmla="*/ 47 w 52"/>
                <a:gd name="T31" fmla="*/ 74 h 80"/>
                <a:gd name="T32" fmla="*/ 52 w 52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23" name="Freeform 59"/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265 w 265"/>
                <a:gd name="T1" fmla="*/ 58 h 65"/>
                <a:gd name="T2" fmla="*/ 265 w 265"/>
                <a:gd name="T3" fmla="*/ 60 h 65"/>
                <a:gd name="T4" fmla="*/ 263 w 265"/>
                <a:gd name="T5" fmla="*/ 63 h 65"/>
                <a:gd name="T6" fmla="*/ 260 w 265"/>
                <a:gd name="T7" fmla="*/ 64 h 65"/>
                <a:gd name="T8" fmla="*/ 258 w 265"/>
                <a:gd name="T9" fmla="*/ 65 h 65"/>
                <a:gd name="T10" fmla="*/ 241 w 265"/>
                <a:gd name="T11" fmla="*/ 51 h 65"/>
                <a:gd name="T12" fmla="*/ 225 w 265"/>
                <a:gd name="T13" fmla="*/ 38 h 65"/>
                <a:gd name="T14" fmla="*/ 208 w 265"/>
                <a:gd name="T15" fmla="*/ 29 h 65"/>
                <a:gd name="T16" fmla="*/ 191 w 265"/>
                <a:gd name="T17" fmla="*/ 22 h 65"/>
                <a:gd name="T18" fmla="*/ 172 w 265"/>
                <a:gd name="T19" fmla="*/ 18 h 65"/>
                <a:gd name="T20" fmla="*/ 155 w 265"/>
                <a:gd name="T21" fmla="*/ 14 h 65"/>
                <a:gd name="T22" fmla="*/ 137 w 265"/>
                <a:gd name="T23" fmla="*/ 12 h 65"/>
                <a:gd name="T24" fmla="*/ 119 w 265"/>
                <a:gd name="T25" fmla="*/ 12 h 65"/>
                <a:gd name="T26" fmla="*/ 102 w 265"/>
                <a:gd name="T27" fmla="*/ 12 h 65"/>
                <a:gd name="T28" fmla="*/ 85 w 265"/>
                <a:gd name="T29" fmla="*/ 14 h 65"/>
                <a:gd name="T30" fmla="*/ 69 w 265"/>
                <a:gd name="T31" fmla="*/ 17 h 65"/>
                <a:gd name="T32" fmla="*/ 53 w 265"/>
                <a:gd name="T33" fmla="*/ 20 h 65"/>
                <a:gd name="T34" fmla="*/ 38 w 265"/>
                <a:gd name="T35" fmla="*/ 23 h 65"/>
                <a:gd name="T36" fmla="*/ 24 w 265"/>
                <a:gd name="T37" fmla="*/ 26 h 65"/>
                <a:gd name="T38" fmla="*/ 11 w 265"/>
                <a:gd name="T39" fmla="*/ 29 h 65"/>
                <a:gd name="T40" fmla="*/ 0 w 265"/>
                <a:gd name="T41" fmla="*/ 33 h 65"/>
                <a:gd name="T42" fmla="*/ 7 w 265"/>
                <a:gd name="T43" fmla="*/ 26 h 65"/>
                <a:gd name="T44" fmla="*/ 16 w 265"/>
                <a:gd name="T45" fmla="*/ 19 h 65"/>
                <a:gd name="T46" fmla="*/ 28 w 265"/>
                <a:gd name="T47" fmla="*/ 13 h 65"/>
                <a:gd name="T48" fmla="*/ 45 w 265"/>
                <a:gd name="T49" fmla="*/ 8 h 65"/>
                <a:gd name="T50" fmla="*/ 62 w 265"/>
                <a:gd name="T51" fmla="*/ 4 h 65"/>
                <a:gd name="T52" fmla="*/ 81 w 265"/>
                <a:gd name="T53" fmla="*/ 2 h 65"/>
                <a:gd name="T54" fmla="*/ 102 w 265"/>
                <a:gd name="T55" fmla="*/ 0 h 65"/>
                <a:gd name="T56" fmla="*/ 123 w 265"/>
                <a:gd name="T57" fmla="*/ 0 h 65"/>
                <a:gd name="T58" fmla="*/ 145 w 265"/>
                <a:gd name="T59" fmla="*/ 2 h 65"/>
                <a:gd name="T60" fmla="*/ 165 w 265"/>
                <a:gd name="T61" fmla="*/ 5 h 65"/>
                <a:gd name="T62" fmla="*/ 186 w 265"/>
                <a:gd name="T63" fmla="*/ 10 h 65"/>
                <a:gd name="T64" fmla="*/ 206 w 265"/>
                <a:gd name="T65" fmla="*/ 15 h 65"/>
                <a:gd name="T66" fmla="*/ 224 w 265"/>
                <a:gd name="T67" fmla="*/ 23 h 65"/>
                <a:gd name="T68" fmla="*/ 240 w 265"/>
                <a:gd name="T69" fmla="*/ 33 h 65"/>
                <a:gd name="T70" fmla="*/ 254 w 265"/>
                <a:gd name="T71" fmla="*/ 44 h 65"/>
                <a:gd name="T72" fmla="*/ 265 w 265"/>
                <a:gd name="T73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24" name="Freeform 60"/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33 w 33"/>
                <a:gd name="T1" fmla="*/ 0 h 58"/>
                <a:gd name="T2" fmla="*/ 26 w 33"/>
                <a:gd name="T3" fmla="*/ 6 h 58"/>
                <a:gd name="T4" fmla="*/ 20 w 33"/>
                <a:gd name="T5" fmla="*/ 14 h 58"/>
                <a:gd name="T6" fmla="*/ 13 w 33"/>
                <a:gd name="T7" fmla="*/ 23 h 58"/>
                <a:gd name="T8" fmla="*/ 8 w 33"/>
                <a:gd name="T9" fmla="*/ 33 h 58"/>
                <a:gd name="T10" fmla="*/ 4 w 33"/>
                <a:gd name="T11" fmla="*/ 42 h 58"/>
                <a:gd name="T12" fmla="*/ 1 w 33"/>
                <a:gd name="T13" fmla="*/ 49 h 58"/>
                <a:gd name="T14" fmla="*/ 0 w 33"/>
                <a:gd name="T15" fmla="*/ 55 h 58"/>
                <a:gd name="T16" fmla="*/ 1 w 33"/>
                <a:gd name="T17" fmla="*/ 58 h 58"/>
                <a:gd name="T18" fmla="*/ 7 w 33"/>
                <a:gd name="T19" fmla="*/ 53 h 58"/>
                <a:gd name="T20" fmla="*/ 14 w 33"/>
                <a:gd name="T21" fmla="*/ 37 h 58"/>
                <a:gd name="T22" fmla="*/ 22 w 33"/>
                <a:gd name="T23" fmla="*/ 18 h 58"/>
                <a:gd name="T24" fmla="*/ 33 w 33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25" name="Freeform 61"/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63 h 63"/>
                <a:gd name="T2" fmla="*/ 0 w 38"/>
                <a:gd name="T3" fmla="*/ 61 h 63"/>
                <a:gd name="T4" fmla="*/ 1 w 38"/>
                <a:gd name="T5" fmla="*/ 54 h 63"/>
                <a:gd name="T6" fmla="*/ 3 w 38"/>
                <a:gd name="T7" fmla="*/ 46 h 63"/>
                <a:gd name="T8" fmla="*/ 8 w 38"/>
                <a:gd name="T9" fmla="*/ 36 h 63"/>
                <a:gd name="T10" fmla="*/ 13 w 38"/>
                <a:gd name="T11" fmla="*/ 26 h 63"/>
                <a:gd name="T12" fmla="*/ 20 w 38"/>
                <a:gd name="T13" fmla="*/ 16 h 63"/>
                <a:gd name="T14" fmla="*/ 28 w 38"/>
                <a:gd name="T15" fmla="*/ 7 h 63"/>
                <a:gd name="T16" fmla="*/ 38 w 38"/>
                <a:gd name="T17" fmla="*/ 0 h 63"/>
                <a:gd name="T18" fmla="*/ 33 w 38"/>
                <a:gd name="T19" fmla="*/ 8 h 63"/>
                <a:gd name="T20" fmla="*/ 28 w 38"/>
                <a:gd name="T21" fmla="*/ 17 h 63"/>
                <a:gd name="T22" fmla="*/ 23 w 38"/>
                <a:gd name="T23" fmla="*/ 27 h 63"/>
                <a:gd name="T24" fmla="*/ 17 w 38"/>
                <a:gd name="T25" fmla="*/ 38 h 63"/>
                <a:gd name="T26" fmla="*/ 12 w 38"/>
                <a:gd name="T27" fmla="*/ 48 h 63"/>
                <a:gd name="T28" fmla="*/ 6 w 38"/>
                <a:gd name="T29" fmla="*/ 56 h 63"/>
                <a:gd name="T30" fmla="*/ 3 w 38"/>
                <a:gd name="T31" fmla="*/ 62 h 63"/>
                <a:gd name="T32" fmla="*/ 1 w 38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26" name="Freeform 62"/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83 h 83"/>
                <a:gd name="T2" fmla="*/ 0 w 52"/>
                <a:gd name="T3" fmla="*/ 78 h 83"/>
                <a:gd name="T4" fmla="*/ 2 w 52"/>
                <a:gd name="T5" fmla="*/ 70 h 83"/>
                <a:gd name="T6" fmla="*/ 7 w 52"/>
                <a:gd name="T7" fmla="*/ 57 h 83"/>
                <a:gd name="T8" fmla="*/ 12 w 52"/>
                <a:gd name="T9" fmla="*/ 45 h 83"/>
                <a:gd name="T10" fmla="*/ 22 w 52"/>
                <a:gd name="T11" fmla="*/ 31 h 83"/>
                <a:gd name="T12" fmla="*/ 31 w 52"/>
                <a:gd name="T13" fmla="*/ 17 h 83"/>
                <a:gd name="T14" fmla="*/ 41 w 52"/>
                <a:gd name="T15" fmla="*/ 7 h 83"/>
                <a:gd name="T16" fmla="*/ 52 w 52"/>
                <a:gd name="T17" fmla="*/ 0 h 83"/>
                <a:gd name="T18" fmla="*/ 47 w 52"/>
                <a:gd name="T19" fmla="*/ 7 h 83"/>
                <a:gd name="T20" fmla="*/ 41 w 52"/>
                <a:gd name="T21" fmla="*/ 17 h 83"/>
                <a:gd name="T22" fmla="*/ 33 w 52"/>
                <a:gd name="T23" fmla="*/ 31 h 83"/>
                <a:gd name="T24" fmla="*/ 26 w 52"/>
                <a:gd name="T25" fmla="*/ 46 h 83"/>
                <a:gd name="T26" fmla="*/ 18 w 52"/>
                <a:gd name="T27" fmla="*/ 61 h 83"/>
                <a:gd name="T28" fmla="*/ 11 w 52"/>
                <a:gd name="T29" fmla="*/ 72 h 83"/>
                <a:gd name="T30" fmla="*/ 5 w 52"/>
                <a:gd name="T31" fmla="*/ 80 h 83"/>
                <a:gd name="T32" fmla="*/ 1 w 52"/>
                <a:gd name="T3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27" name="Freeform 63"/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2 w 57"/>
                <a:gd name="T1" fmla="*/ 90 h 90"/>
                <a:gd name="T2" fmla="*/ 0 w 57"/>
                <a:gd name="T3" fmla="*/ 86 h 90"/>
                <a:gd name="T4" fmla="*/ 3 w 57"/>
                <a:gd name="T5" fmla="*/ 75 h 90"/>
                <a:gd name="T6" fmla="*/ 9 w 57"/>
                <a:gd name="T7" fmla="*/ 61 h 90"/>
                <a:gd name="T8" fmla="*/ 17 w 57"/>
                <a:gd name="T9" fmla="*/ 46 h 90"/>
                <a:gd name="T10" fmla="*/ 26 w 57"/>
                <a:gd name="T11" fmla="*/ 31 h 90"/>
                <a:gd name="T12" fmla="*/ 37 w 57"/>
                <a:gd name="T13" fmla="*/ 18 h 90"/>
                <a:gd name="T14" fmla="*/ 48 w 57"/>
                <a:gd name="T15" fmla="*/ 6 h 90"/>
                <a:gd name="T16" fmla="*/ 57 w 57"/>
                <a:gd name="T17" fmla="*/ 0 h 90"/>
                <a:gd name="T18" fmla="*/ 53 w 57"/>
                <a:gd name="T19" fmla="*/ 7 h 90"/>
                <a:gd name="T20" fmla="*/ 47 w 57"/>
                <a:gd name="T21" fmla="*/ 19 h 90"/>
                <a:gd name="T22" fmla="*/ 38 w 57"/>
                <a:gd name="T23" fmla="*/ 34 h 90"/>
                <a:gd name="T24" fmla="*/ 29 w 57"/>
                <a:gd name="T25" fmla="*/ 50 h 90"/>
                <a:gd name="T26" fmla="*/ 20 w 57"/>
                <a:gd name="T27" fmla="*/ 66 h 90"/>
                <a:gd name="T28" fmla="*/ 12 w 57"/>
                <a:gd name="T29" fmla="*/ 79 h 90"/>
                <a:gd name="T30" fmla="*/ 5 w 57"/>
                <a:gd name="T31" fmla="*/ 88 h 90"/>
                <a:gd name="T32" fmla="*/ 2 w 57"/>
                <a:gd name="T3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28" name="Freeform 64"/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74 h 74"/>
                <a:gd name="T2" fmla="*/ 0 w 60"/>
                <a:gd name="T3" fmla="*/ 71 h 74"/>
                <a:gd name="T4" fmla="*/ 5 w 60"/>
                <a:gd name="T5" fmla="*/ 61 h 74"/>
                <a:gd name="T6" fmla="*/ 12 w 60"/>
                <a:gd name="T7" fmla="*/ 50 h 74"/>
                <a:gd name="T8" fmla="*/ 21 w 60"/>
                <a:gd name="T9" fmla="*/ 37 h 74"/>
                <a:gd name="T10" fmla="*/ 31 w 60"/>
                <a:gd name="T11" fmla="*/ 25 h 74"/>
                <a:gd name="T12" fmla="*/ 42 w 60"/>
                <a:gd name="T13" fmla="*/ 13 h 74"/>
                <a:gd name="T14" fmla="*/ 52 w 60"/>
                <a:gd name="T15" fmla="*/ 4 h 74"/>
                <a:gd name="T16" fmla="*/ 60 w 60"/>
                <a:gd name="T17" fmla="*/ 0 h 74"/>
                <a:gd name="T18" fmla="*/ 56 w 60"/>
                <a:gd name="T19" fmla="*/ 7 h 74"/>
                <a:gd name="T20" fmla="*/ 47 w 60"/>
                <a:gd name="T21" fmla="*/ 18 h 74"/>
                <a:gd name="T22" fmla="*/ 39 w 60"/>
                <a:gd name="T23" fmla="*/ 31 h 74"/>
                <a:gd name="T24" fmla="*/ 30 w 60"/>
                <a:gd name="T25" fmla="*/ 44 h 74"/>
                <a:gd name="T26" fmla="*/ 21 w 60"/>
                <a:gd name="T27" fmla="*/ 57 h 74"/>
                <a:gd name="T28" fmla="*/ 12 w 60"/>
                <a:gd name="T29" fmla="*/ 67 h 74"/>
                <a:gd name="T30" fmla="*/ 5 w 60"/>
                <a:gd name="T31" fmla="*/ 73 h 74"/>
                <a:gd name="T32" fmla="*/ 0 w 60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29" name="Freeform 65"/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2 w 52"/>
                <a:gd name="T1" fmla="*/ 61 h 61"/>
                <a:gd name="T2" fmla="*/ 0 w 52"/>
                <a:gd name="T3" fmla="*/ 56 h 61"/>
                <a:gd name="T4" fmla="*/ 3 w 52"/>
                <a:gd name="T5" fmla="*/ 49 h 61"/>
                <a:gd name="T6" fmla="*/ 7 w 52"/>
                <a:gd name="T7" fmla="*/ 40 h 61"/>
                <a:gd name="T8" fmla="*/ 14 w 52"/>
                <a:gd name="T9" fmla="*/ 30 h 61"/>
                <a:gd name="T10" fmla="*/ 22 w 52"/>
                <a:gd name="T11" fmla="*/ 20 h 61"/>
                <a:gd name="T12" fmla="*/ 32 w 52"/>
                <a:gd name="T13" fmla="*/ 11 h 61"/>
                <a:gd name="T14" fmla="*/ 42 w 52"/>
                <a:gd name="T15" fmla="*/ 4 h 61"/>
                <a:gd name="T16" fmla="*/ 52 w 52"/>
                <a:gd name="T17" fmla="*/ 0 h 61"/>
                <a:gd name="T18" fmla="*/ 47 w 52"/>
                <a:gd name="T19" fmla="*/ 6 h 61"/>
                <a:gd name="T20" fmla="*/ 41 w 52"/>
                <a:gd name="T21" fmla="*/ 15 h 61"/>
                <a:gd name="T22" fmla="*/ 33 w 52"/>
                <a:gd name="T23" fmla="*/ 25 h 61"/>
                <a:gd name="T24" fmla="*/ 25 w 52"/>
                <a:gd name="T25" fmla="*/ 37 h 61"/>
                <a:gd name="T26" fmla="*/ 17 w 52"/>
                <a:gd name="T27" fmla="*/ 47 h 61"/>
                <a:gd name="T28" fmla="*/ 11 w 52"/>
                <a:gd name="T29" fmla="*/ 55 h 61"/>
                <a:gd name="T30" fmla="*/ 5 w 52"/>
                <a:gd name="T31" fmla="*/ 60 h 61"/>
                <a:gd name="T32" fmla="*/ 2 w 52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30" name="Freeform 66"/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43 h 43"/>
                <a:gd name="T2" fmla="*/ 0 w 45"/>
                <a:gd name="T3" fmla="*/ 39 h 43"/>
                <a:gd name="T4" fmla="*/ 3 w 45"/>
                <a:gd name="T5" fmla="*/ 33 h 43"/>
                <a:gd name="T6" fmla="*/ 9 w 45"/>
                <a:gd name="T7" fmla="*/ 27 h 43"/>
                <a:gd name="T8" fmla="*/ 16 w 45"/>
                <a:gd name="T9" fmla="*/ 18 h 43"/>
                <a:gd name="T10" fmla="*/ 24 w 45"/>
                <a:gd name="T11" fmla="*/ 10 h 43"/>
                <a:gd name="T12" fmla="*/ 32 w 45"/>
                <a:gd name="T13" fmla="*/ 5 h 43"/>
                <a:gd name="T14" fmla="*/ 40 w 45"/>
                <a:gd name="T15" fmla="*/ 1 h 43"/>
                <a:gd name="T16" fmla="*/ 45 w 45"/>
                <a:gd name="T17" fmla="*/ 0 h 43"/>
                <a:gd name="T18" fmla="*/ 40 w 45"/>
                <a:gd name="T19" fmla="*/ 5 h 43"/>
                <a:gd name="T20" fmla="*/ 34 w 45"/>
                <a:gd name="T21" fmla="*/ 10 h 43"/>
                <a:gd name="T22" fmla="*/ 29 w 45"/>
                <a:gd name="T23" fmla="*/ 17 h 43"/>
                <a:gd name="T24" fmla="*/ 22 w 45"/>
                <a:gd name="T25" fmla="*/ 24 h 43"/>
                <a:gd name="T26" fmla="*/ 15 w 45"/>
                <a:gd name="T27" fmla="*/ 31 h 43"/>
                <a:gd name="T28" fmla="*/ 9 w 45"/>
                <a:gd name="T29" fmla="*/ 37 h 43"/>
                <a:gd name="T30" fmla="*/ 3 w 45"/>
                <a:gd name="T31" fmla="*/ 41 h 43"/>
                <a:gd name="T32" fmla="*/ 0 w 45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31" name="Freeform 67"/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27 h 27"/>
                <a:gd name="T2" fmla="*/ 1 w 30"/>
                <a:gd name="T3" fmla="*/ 20 h 27"/>
                <a:gd name="T4" fmla="*/ 9 w 30"/>
                <a:gd name="T5" fmla="*/ 10 h 27"/>
                <a:gd name="T6" fmla="*/ 19 w 30"/>
                <a:gd name="T7" fmla="*/ 0 h 27"/>
                <a:gd name="T8" fmla="*/ 30 w 30"/>
                <a:gd name="T9" fmla="*/ 0 h 27"/>
                <a:gd name="T10" fmla="*/ 19 w 30"/>
                <a:gd name="T11" fmla="*/ 6 h 27"/>
                <a:gd name="T12" fmla="*/ 10 w 30"/>
                <a:gd name="T13" fmla="*/ 18 h 27"/>
                <a:gd name="T14" fmla="*/ 4 w 30"/>
                <a:gd name="T15" fmla="*/ 27 h 27"/>
                <a:gd name="T16" fmla="*/ 0 w 3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32" name="Freeform 68"/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35 w 35"/>
                <a:gd name="T1" fmla="*/ 0 h 35"/>
                <a:gd name="T2" fmla="*/ 29 w 35"/>
                <a:gd name="T3" fmla="*/ 9 h 35"/>
                <a:gd name="T4" fmla="*/ 20 w 35"/>
                <a:gd name="T5" fmla="*/ 23 h 35"/>
                <a:gd name="T6" fmla="*/ 9 w 35"/>
                <a:gd name="T7" fmla="*/ 34 h 35"/>
                <a:gd name="T8" fmla="*/ 1 w 35"/>
                <a:gd name="T9" fmla="*/ 35 h 35"/>
                <a:gd name="T10" fmla="*/ 0 w 35"/>
                <a:gd name="T11" fmla="*/ 32 h 35"/>
                <a:gd name="T12" fmla="*/ 3 w 35"/>
                <a:gd name="T13" fmla="*/ 27 h 35"/>
                <a:gd name="T14" fmla="*/ 7 w 35"/>
                <a:gd name="T15" fmla="*/ 22 h 35"/>
                <a:gd name="T16" fmla="*/ 13 w 35"/>
                <a:gd name="T17" fmla="*/ 17 h 35"/>
                <a:gd name="T18" fmla="*/ 19 w 35"/>
                <a:gd name="T19" fmla="*/ 11 h 35"/>
                <a:gd name="T20" fmla="*/ 26 w 35"/>
                <a:gd name="T21" fmla="*/ 7 h 35"/>
                <a:gd name="T22" fmla="*/ 31 w 35"/>
                <a:gd name="T23" fmla="*/ 2 h 35"/>
                <a:gd name="T24" fmla="*/ 35 w 35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33" name="Freeform 69"/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40 w 40"/>
                <a:gd name="T1" fmla="*/ 17 h 17"/>
                <a:gd name="T2" fmla="*/ 38 w 40"/>
                <a:gd name="T3" fmla="*/ 16 h 17"/>
                <a:gd name="T4" fmla="*/ 33 w 40"/>
                <a:gd name="T5" fmla="*/ 13 h 17"/>
                <a:gd name="T6" fmla="*/ 26 w 40"/>
                <a:gd name="T7" fmla="*/ 9 h 17"/>
                <a:gd name="T8" fmla="*/ 20 w 40"/>
                <a:gd name="T9" fmla="*/ 6 h 17"/>
                <a:gd name="T10" fmla="*/ 13 w 40"/>
                <a:gd name="T11" fmla="*/ 2 h 17"/>
                <a:gd name="T12" fmla="*/ 8 w 40"/>
                <a:gd name="T13" fmla="*/ 0 h 17"/>
                <a:gd name="T14" fmla="*/ 3 w 40"/>
                <a:gd name="T15" fmla="*/ 0 h 17"/>
                <a:gd name="T16" fmla="*/ 0 w 40"/>
                <a:gd name="T17" fmla="*/ 1 h 17"/>
                <a:gd name="T18" fmla="*/ 0 w 40"/>
                <a:gd name="T19" fmla="*/ 5 h 17"/>
                <a:gd name="T20" fmla="*/ 2 w 40"/>
                <a:gd name="T21" fmla="*/ 7 h 17"/>
                <a:gd name="T22" fmla="*/ 8 w 40"/>
                <a:gd name="T23" fmla="*/ 9 h 17"/>
                <a:gd name="T24" fmla="*/ 15 w 40"/>
                <a:gd name="T25" fmla="*/ 12 h 17"/>
                <a:gd name="T26" fmla="*/ 22 w 40"/>
                <a:gd name="T27" fmla="*/ 14 h 17"/>
                <a:gd name="T28" fmla="*/ 28 w 40"/>
                <a:gd name="T29" fmla="*/ 15 h 17"/>
                <a:gd name="T30" fmla="*/ 35 w 40"/>
                <a:gd name="T31" fmla="*/ 16 h 17"/>
                <a:gd name="T32" fmla="*/ 40 w 40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34" name="Freeform 70"/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45 w 45"/>
                <a:gd name="T1" fmla="*/ 0 h 10"/>
                <a:gd name="T2" fmla="*/ 41 w 45"/>
                <a:gd name="T3" fmla="*/ 0 h 10"/>
                <a:gd name="T4" fmla="*/ 36 w 45"/>
                <a:gd name="T5" fmla="*/ 0 h 10"/>
                <a:gd name="T6" fmla="*/ 29 w 45"/>
                <a:gd name="T7" fmla="*/ 0 h 10"/>
                <a:gd name="T8" fmla="*/ 21 w 45"/>
                <a:gd name="T9" fmla="*/ 0 h 10"/>
                <a:gd name="T10" fmla="*/ 13 w 45"/>
                <a:gd name="T11" fmla="*/ 0 h 10"/>
                <a:gd name="T12" fmla="*/ 7 w 45"/>
                <a:gd name="T13" fmla="*/ 1 h 10"/>
                <a:gd name="T14" fmla="*/ 2 w 45"/>
                <a:gd name="T15" fmla="*/ 4 h 10"/>
                <a:gd name="T16" fmla="*/ 0 w 45"/>
                <a:gd name="T17" fmla="*/ 7 h 10"/>
                <a:gd name="T18" fmla="*/ 1 w 45"/>
                <a:gd name="T19" fmla="*/ 9 h 10"/>
                <a:gd name="T20" fmla="*/ 6 w 45"/>
                <a:gd name="T21" fmla="*/ 10 h 10"/>
                <a:gd name="T22" fmla="*/ 12 w 45"/>
                <a:gd name="T23" fmla="*/ 10 h 10"/>
                <a:gd name="T24" fmla="*/ 20 w 45"/>
                <a:gd name="T25" fmla="*/ 8 h 10"/>
                <a:gd name="T26" fmla="*/ 26 w 45"/>
                <a:gd name="T27" fmla="*/ 6 h 10"/>
                <a:gd name="T28" fmla="*/ 35 w 45"/>
                <a:gd name="T29" fmla="*/ 4 h 10"/>
                <a:gd name="T30" fmla="*/ 40 w 45"/>
                <a:gd name="T31" fmla="*/ 1 h 10"/>
                <a:gd name="T32" fmla="*/ 45 w 45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35" name="Freeform 71"/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42 w 42"/>
                <a:gd name="T1" fmla="*/ 34 h 34"/>
                <a:gd name="T2" fmla="*/ 36 w 42"/>
                <a:gd name="T3" fmla="*/ 31 h 34"/>
                <a:gd name="T4" fmla="*/ 29 w 42"/>
                <a:gd name="T5" fmla="*/ 27 h 34"/>
                <a:gd name="T6" fmla="*/ 22 w 42"/>
                <a:gd name="T7" fmla="*/ 22 h 34"/>
                <a:gd name="T8" fmla="*/ 14 w 42"/>
                <a:gd name="T9" fmla="*/ 16 h 34"/>
                <a:gd name="T10" fmla="*/ 8 w 42"/>
                <a:gd name="T11" fmla="*/ 12 h 34"/>
                <a:gd name="T12" fmla="*/ 3 w 42"/>
                <a:gd name="T13" fmla="*/ 7 h 34"/>
                <a:gd name="T14" fmla="*/ 0 w 42"/>
                <a:gd name="T15" fmla="*/ 3 h 34"/>
                <a:gd name="T16" fmla="*/ 1 w 42"/>
                <a:gd name="T17" fmla="*/ 0 h 34"/>
                <a:gd name="T18" fmla="*/ 5 w 42"/>
                <a:gd name="T19" fmla="*/ 0 h 34"/>
                <a:gd name="T20" fmla="*/ 10 w 42"/>
                <a:gd name="T21" fmla="*/ 3 h 34"/>
                <a:gd name="T22" fmla="*/ 15 w 42"/>
                <a:gd name="T23" fmla="*/ 7 h 34"/>
                <a:gd name="T24" fmla="*/ 22 w 42"/>
                <a:gd name="T25" fmla="*/ 13 h 34"/>
                <a:gd name="T26" fmla="*/ 28 w 42"/>
                <a:gd name="T27" fmla="*/ 19 h 34"/>
                <a:gd name="T28" fmla="*/ 34 w 42"/>
                <a:gd name="T29" fmla="*/ 26 h 34"/>
                <a:gd name="T30" fmla="*/ 38 w 42"/>
                <a:gd name="T31" fmla="*/ 30 h 34"/>
                <a:gd name="T32" fmla="*/ 42 w 4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36" name="Freeform 72"/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2 w 13"/>
                <a:gd name="T1" fmla="*/ 57 h 57"/>
                <a:gd name="T2" fmla="*/ 1 w 13"/>
                <a:gd name="T3" fmla="*/ 42 h 57"/>
                <a:gd name="T4" fmla="*/ 0 w 13"/>
                <a:gd name="T5" fmla="*/ 24 h 57"/>
                <a:gd name="T6" fmla="*/ 2 w 13"/>
                <a:gd name="T7" fmla="*/ 8 h 57"/>
                <a:gd name="T8" fmla="*/ 8 w 13"/>
                <a:gd name="T9" fmla="*/ 0 h 57"/>
                <a:gd name="T10" fmla="*/ 13 w 13"/>
                <a:gd name="T11" fmla="*/ 7 h 57"/>
                <a:gd name="T12" fmla="*/ 10 w 13"/>
                <a:gd name="T13" fmla="*/ 23 h 57"/>
                <a:gd name="T14" fmla="*/ 6 w 13"/>
                <a:gd name="T15" fmla="*/ 42 h 57"/>
                <a:gd name="T16" fmla="*/ 2 w 13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37" name="Freeform 73"/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55 h 55"/>
                <a:gd name="T2" fmla="*/ 1 w 18"/>
                <a:gd name="T3" fmla="*/ 42 h 55"/>
                <a:gd name="T4" fmla="*/ 3 w 18"/>
                <a:gd name="T5" fmla="*/ 24 h 55"/>
                <a:gd name="T6" fmla="*/ 9 w 18"/>
                <a:gd name="T7" fmla="*/ 8 h 55"/>
                <a:gd name="T8" fmla="*/ 16 w 18"/>
                <a:gd name="T9" fmla="*/ 0 h 55"/>
                <a:gd name="T10" fmla="*/ 18 w 18"/>
                <a:gd name="T11" fmla="*/ 7 h 55"/>
                <a:gd name="T12" fmla="*/ 14 w 18"/>
                <a:gd name="T13" fmla="*/ 24 h 55"/>
                <a:gd name="T14" fmla="*/ 6 w 18"/>
                <a:gd name="T15" fmla="*/ 44 h 55"/>
                <a:gd name="T16" fmla="*/ 0 w 18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38" name="Freeform 74"/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7 w 12"/>
                <a:gd name="T1" fmla="*/ 54 h 54"/>
                <a:gd name="T2" fmla="*/ 2 w 12"/>
                <a:gd name="T3" fmla="*/ 46 h 54"/>
                <a:gd name="T4" fmla="*/ 0 w 12"/>
                <a:gd name="T5" fmla="*/ 29 h 54"/>
                <a:gd name="T6" fmla="*/ 1 w 12"/>
                <a:gd name="T7" fmla="*/ 10 h 54"/>
                <a:gd name="T8" fmla="*/ 7 w 12"/>
                <a:gd name="T9" fmla="*/ 0 h 54"/>
                <a:gd name="T10" fmla="*/ 12 w 12"/>
                <a:gd name="T11" fmla="*/ 3 h 54"/>
                <a:gd name="T12" fmla="*/ 10 w 12"/>
                <a:gd name="T13" fmla="*/ 19 h 54"/>
                <a:gd name="T14" fmla="*/ 8 w 12"/>
                <a:gd name="T15" fmla="*/ 38 h 54"/>
                <a:gd name="T16" fmla="*/ 7 w 1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39" name="Freeform 75"/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9 w 19"/>
                <a:gd name="T1" fmla="*/ 62 h 62"/>
                <a:gd name="T2" fmla="*/ 11 w 19"/>
                <a:gd name="T3" fmla="*/ 46 h 62"/>
                <a:gd name="T4" fmla="*/ 3 w 19"/>
                <a:gd name="T5" fmla="*/ 26 h 62"/>
                <a:gd name="T6" fmla="*/ 0 w 19"/>
                <a:gd name="T7" fmla="*/ 8 h 62"/>
                <a:gd name="T8" fmla="*/ 4 w 19"/>
                <a:gd name="T9" fmla="*/ 0 h 62"/>
                <a:gd name="T10" fmla="*/ 11 w 19"/>
                <a:gd name="T11" fmla="*/ 7 h 62"/>
                <a:gd name="T12" fmla="*/ 15 w 19"/>
                <a:gd name="T13" fmla="*/ 25 h 62"/>
                <a:gd name="T14" fmla="*/ 16 w 19"/>
                <a:gd name="T15" fmla="*/ 47 h 62"/>
                <a:gd name="T16" fmla="*/ 19 w 19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40" name="Freeform 76"/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21 w 21"/>
                <a:gd name="T1" fmla="*/ 69 h 69"/>
                <a:gd name="T2" fmla="*/ 13 w 21"/>
                <a:gd name="T3" fmla="*/ 53 h 69"/>
                <a:gd name="T4" fmla="*/ 5 w 21"/>
                <a:gd name="T5" fmla="*/ 28 h 69"/>
                <a:gd name="T6" fmla="*/ 0 w 21"/>
                <a:gd name="T7" fmla="*/ 8 h 69"/>
                <a:gd name="T8" fmla="*/ 3 w 21"/>
                <a:gd name="T9" fmla="*/ 0 h 69"/>
                <a:gd name="T10" fmla="*/ 11 w 21"/>
                <a:gd name="T11" fmla="*/ 10 h 69"/>
                <a:gd name="T12" fmla="*/ 16 w 21"/>
                <a:gd name="T13" fmla="*/ 31 h 69"/>
                <a:gd name="T14" fmla="*/ 19 w 21"/>
                <a:gd name="T15" fmla="*/ 54 h 69"/>
                <a:gd name="T16" fmla="*/ 21 w 21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41" name="Freeform 77"/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37 w 37"/>
                <a:gd name="T1" fmla="*/ 73 h 73"/>
                <a:gd name="T2" fmla="*/ 31 w 37"/>
                <a:gd name="T3" fmla="*/ 66 h 73"/>
                <a:gd name="T4" fmla="*/ 24 w 37"/>
                <a:gd name="T5" fmla="*/ 57 h 73"/>
                <a:gd name="T6" fmla="*/ 16 w 37"/>
                <a:gd name="T7" fmla="*/ 45 h 73"/>
                <a:gd name="T8" fmla="*/ 10 w 37"/>
                <a:gd name="T9" fmla="*/ 33 h 73"/>
                <a:gd name="T10" fmla="*/ 4 w 37"/>
                <a:gd name="T11" fmla="*/ 22 h 73"/>
                <a:gd name="T12" fmla="*/ 1 w 37"/>
                <a:gd name="T13" fmla="*/ 12 h 73"/>
                <a:gd name="T14" fmla="*/ 0 w 37"/>
                <a:gd name="T15" fmla="*/ 4 h 73"/>
                <a:gd name="T16" fmla="*/ 2 w 37"/>
                <a:gd name="T17" fmla="*/ 0 h 73"/>
                <a:gd name="T18" fmla="*/ 7 w 37"/>
                <a:gd name="T19" fmla="*/ 1 h 73"/>
                <a:gd name="T20" fmla="*/ 10 w 37"/>
                <a:gd name="T21" fmla="*/ 8 h 73"/>
                <a:gd name="T22" fmla="*/ 15 w 37"/>
                <a:gd name="T23" fmla="*/ 19 h 73"/>
                <a:gd name="T24" fmla="*/ 19 w 37"/>
                <a:gd name="T25" fmla="*/ 31 h 73"/>
                <a:gd name="T26" fmla="*/ 24 w 37"/>
                <a:gd name="T27" fmla="*/ 45 h 73"/>
                <a:gd name="T28" fmla="*/ 28 w 37"/>
                <a:gd name="T29" fmla="*/ 58 h 73"/>
                <a:gd name="T30" fmla="*/ 32 w 37"/>
                <a:gd name="T31" fmla="*/ 67 h 73"/>
                <a:gd name="T32" fmla="*/ 37 w 37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42" name="Freeform 78"/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44 w 44"/>
                <a:gd name="T1" fmla="*/ 68 h 68"/>
                <a:gd name="T2" fmla="*/ 38 w 44"/>
                <a:gd name="T3" fmla="*/ 62 h 68"/>
                <a:gd name="T4" fmla="*/ 31 w 44"/>
                <a:gd name="T5" fmla="*/ 54 h 68"/>
                <a:gd name="T6" fmla="*/ 22 w 44"/>
                <a:gd name="T7" fmla="*/ 43 h 68"/>
                <a:gd name="T8" fmla="*/ 14 w 44"/>
                <a:gd name="T9" fmla="*/ 32 h 68"/>
                <a:gd name="T10" fmla="*/ 7 w 44"/>
                <a:gd name="T11" fmla="*/ 20 h 68"/>
                <a:gd name="T12" fmla="*/ 3 w 44"/>
                <a:gd name="T13" fmla="*/ 11 h 68"/>
                <a:gd name="T14" fmla="*/ 0 w 44"/>
                <a:gd name="T15" fmla="*/ 4 h 68"/>
                <a:gd name="T16" fmla="*/ 3 w 44"/>
                <a:gd name="T17" fmla="*/ 0 h 68"/>
                <a:gd name="T18" fmla="*/ 7 w 44"/>
                <a:gd name="T19" fmla="*/ 1 h 68"/>
                <a:gd name="T20" fmla="*/ 13 w 44"/>
                <a:gd name="T21" fmla="*/ 7 h 68"/>
                <a:gd name="T22" fmla="*/ 19 w 44"/>
                <a:gd name="T23" fmla="*/ 17 h 68"/>
                <a:gd name="T24" fmla="*/ 24 w 44"/>
                <a:gd name="T25" fmla="*/ 30 h 68"/>
                <a:gd name="T26" fmla="*/ 30 w 44"/>
                <a:gd name="T27" fmla="*/ 42 h 68"/>
                <a:gd name="T28" fmla="*/ 36 w 44"/>
                <a:gd name="T29" fmla="*/ 54 h 68"/>
                <a:gd name="T30" fmla="*/ 41 w 44"/>
                <a:gd name="T31" fmla="*/ 63 h 68"/>
                <a:gd name="T32" fmla="*/ 44 w 44"/>
                <a:gd name="T3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43" name="Freeform 79"/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37 w 37"/>
                <a:gd name="T1" fmla="*/ 62 h 62"/>
                <a:gd name="T2" fmla="*/ 32 w 37"/>
                <a:gd name="T3" fmla="*/ 57 h 62"/>
                <a:gd name="T4" fmla="*/ 25 w 37"/>
                <a:gd name="T5" fmla="*/ 49 h 62"/>
                <a:gd name="T6" fmla="*/ 19 w 37"/>
                <a:gd name="T7" fmla="*/ 38 h 62"/>
                <a:gd name="T8" fmla="*/ 12 w 37"/>
                <a:gd name="T9" fmla="*/ 28 h 62"/>
                <a:gd name="T10" fmla="*/ 6 w 37"/>
                <a:gd name="T11" fmla="*/ 19 h 62"/>
                <a:gd name="T12" fmla="*/ 1 w 37"/>
                <a:gd name="T13" fmla="*/ 9 h 62"/>
                <a:gd name="T14" fmla="*/ 0 w 37"/>
                <a:gd name="T15" fmla="*/ 4 h 62"/>
                <a:gd name="T16" fmla="*/ 2 w 37"/>
                <a:gd name="T17" fmla="*/ 0 h 62"/>
                <a:gd name="T18" fmla="*/ 8 w 37"/>
                <a:gd name="T19" fmla="*/ 2 h 62"/>
                <a:gd name="T20" fmla="*/ 13 w 37"/>
                <a:gd name="T21" fmla="*/ 8 h 62"/>
                <a:gd name="T22" fmla="*/ 19 w 37"/>
                <a:gd name="T23" fmla="*/ 17 h 62"/>
                <a:gd name="T24" fmla="*/ 23 w 37"/>
                <a:gd name="T25" fmla="*/ 28 h 62"/>
                <a:gd name="T26" fmla="*/ 28 w 37"/>
                <a:gd name="T27" fmla="*/ 39 h 62"/>
                <a:gd name="T28" fmla="*/ 31 w 37"/>
                <a:gd name="T29" fmla="*/ 50 h 62"/>
                <a:gd name="T30" fmla="*/ 35 w 37"/>
                <a:gd name="T31" fmla="*/ 58 h 62"/>
                <a:gd name="T32" fmla="*/ 37 w 37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44" name="Freeform 80"/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1 w 58"/>
                <a:gd name="T1" fmla="*/ 90 h 90"/>
                <a:gd name="T2" fmla="*/ 0 w 58"/>
                <a:gd name="T3" fmla="*/ 85 h 90"/>
                <a:gd name="T4" fmla="*/ 4 w 58"/>
                <a:gd name="T5" fmla="*/ 75 h 90"/>
                <a:gd name="T6" fmla="*/ 9 w 58"/>
                <a:gd name="T7" fmla="*/ 61 h 90"/>
                <a:gd name="T8" fmla="*/ 17 w 58"/>
                <a:gd name="T9" fmla="*/ 46 h 90"/>
                <a:gd name="T10" fmla="*/ 27 w 58"/>
                <a:gd name="T11" fmla="*/ 31 h 90"/>
                <a:gd name="T12" fmla="*/ 38 w 58"/>
                <a:gd name="T13" fmla="*/ 17 h 90"/>
                <a:gd name="T14" fmla="*/ 48 w 58"/>
                <a:gd name="T15" fmla="*/ 5 h 90"/>
                <a:gd name="T16" fmla="*/ 58 w 58"/>
                <a:gd name="T17" fmla="*/ 0 h 90"/>
                <a:gd name="T18" fmla="*/ 54 w 58"/>
                <a:gd name="T19" fmla="*/ 7 h 90"/>
                <a:gd name="T20" fmla="*/ 47 w 58"/>
                <a:gd name="T21" fmla="*/ 18 h 90"/>
                <a:gd name="T22" fmla="*/ 39 w 58"/>
                <a:gd name="T23" fmla="*/ 33 h 90"/>
                <a:gd name="T24" fmla="*/ 30 w 58"/>
                <a:gd name="T25" fmla="*/ 49 h 90"/>
                <a:gd name="T26" fmla="*/ 21 w 58"/>
                <a:gd name="T27" fmla="*/ 65 h 90"/>
                <a:gd name="T28" fmla="*/ 12 w 58"/>
                <a:gd name="T29" fmla="*/ 78 h 90"/>
                <a:gd name="T30" fmla="*/ 6 w 58"/>
                <a:gd name="T31" fmla="*/ 87 h 90"/>
                <a:gd name="T32" fmla="*/ 1 w 58"/>
                <a:gd name="T3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45" name="Freeform 81"/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70 h 70"/>
                <a:gd name="T2" fmla="*/ 0 w 48"/>
                <a:gd name="T3" fmla="*/ 67 h 70"/>
                <a:gd name="T4" fmla="*/ 2 w 48"/>
                <a:gd name="T5" fmla="*/ 60 h 70"/>
                <a:gd name="T6" fmla="*/ 6 w 48"/>
                <a:gd name="T7" fmla="*/ 50 h 70"/>
                <a:gd name="T8" fmla="*/ 13 w 48"/>
                <a:gd name="T9" fmla="*/ 38 h 70"/>
                <a:gd name="T10" fmla="*/ 20 w 48"/>
                <a:gd name="T11" fmla="*/ 27 h 70"/>
                <a:gd name="T12" fmla="*/ 29 w 48"/>
                <a:gd name="T13" fmla="*/ 15 h 70"/>
                <a:gd name="T14" fmla="*/ 38 w 48"/>
                <a:gd name="T15" fmla="*/ 6 h 70"/>
                <a:gd name="T16" fmla="*/ 48 w 48"/>
                <a:gd name="T17" fmla="*/ 0 h 70"/>
                <a:gd name="T18" fmla="*/ 43 w 48"/>
                <a:gd name="T19" fmla="*/ 8 h 70"/>
                <a:gd name="T20" fmla="*/ 37 w 48"/>
                <a:gd name="T21" fmla="*/ 19 h 70"/>
                <a:gd name="T22" fmla="*/ 29 w 48"/>
                <a:gd name="T23" fmla="*/ 30 h 70"/>
                <a:gd name="T24" fmla="*/ 22 w 48"/>
                <a:gd name="T25" fmla="*/ 43 h 70"/>
                <a:gd name="T26" fmla="*/ 15 w 48"/>
                <a:gd name="T27" fmla="*/ 54 h 70"/>
                <a:gd name="T28" fmla="*/ 8 w 48"/>
                <a:gd name="T29" fmla="*/ 64 h 70"/>
                <a:gd name="T30" fmla="*/ 4 w 48"/>
                <a:gd name="T31" fmla="*/ 69 h 70"/>
                <a:gd name="T32" fmla="*/ 0 w 48"/>
                <a:gd name="T3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46" name="Freeform 82"/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44 w 44"/>
                <a:gd name="T1" fmla="*/ 68 h 68"/>
                <a:gd name="T2" fmla="*/ 38 w 44"/>
                <a:gd name="T3" fmla="*/ 62 h 68"/>
                <a:gd name="T4" fmla="*/ 31 w 44"/>
                <a:gd name="T5" fmla="*/ 54 h 68"/>
                <a:gd name="T6" fmla="*/ 23 w 44"/>
                <a:gd name="T7" fmla="*/ 43 h 68"/>
                <a:gd name="T8" fmla="*/ 15 w 44"/>
                <a:gd name="T9" fmla="*/ 32 h 68"/>
                <a:gd name="T10" fmla="*/ 7 w 44"/>
                <a:gd name="T11" fmla="*/ 21 h 68"/>
                <a:gd name="T12" fmla="*/ 2 w 44"/>
                <a:gd name="T13" fmla="*/ 12 h 68"/>
                <a:gd name="T14" fmla="*/ 0 w 44"/>
                <a:gd name="T15" fmla="*/ 3 h 68"/>
                <a:gd name="T16" fmla="*/ 2 w 44"/>
                <a:gd name="T17" fmla="*/ 0 h 68"/>
                <a:gd name="T18" fmla="*/ 7 w 44"/>
                <a:gd name="T19" fmla="*/ 1 h 68"/>
                <a:gd name="T20" fmla="*/ 13 w 44"/>
                <a:gd name="T21" fmla="*/ 7 h 68"/>
                <a:gd name="T22" fmla="*/ 18 w 44"/>
                <a:gd name="T23" fmla="*/ 17 h 68"/>
                <a:gd name="T24" fmla="*/ 25 w 44"/>
                <a:gd name="T25" fmla="*/ 30 h 68"/>
                <a:gd name="T26" fmla="*/ 31 w 44"/>
                <a:gd name="T27" fmla="*/ 43 h 68"/>
                <a:gd name="T28" fmla="*/ 36 w 44"/>
                <a:gd name="T29" fmla="*/ 54 h 68"/>
                <a:gd name="T30" fmla="*/ 40 w 44"/>
                <a:gd name="T31" fmla="*/ 63 h 68"/>
                <a:gd name="T32" fmla="*/ 44 w 44"/>
                <a:gd name="T3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47" name="Freeform 83"/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31 w 173"/>
                <a:gd name="T1" fmla="*/ 43 h 178"/>
                <a:gd name="T2" fmla="*/ 16 w 173"/>
                <a:gd name="T3" fmla="*/ 58 h 178"/>
                <a:gd name="T4" fmla="*/ 22 w 173"/>
                <a:gd name="T5" fmla="*/ 83 h 178"/>
                <a:gd name="T6" fmla="*/ 40 w 173"/>
                <a:gd name="T7" fmla="*/ 86 h 178"/>
                <a:gd name="T8" fmla="*/ 52 w 173"/>
                <a:gd name="T9" fmla="*/ 91 h 178"/>
                <a:gd name="T10" fmla="*/ 61 w 173"/>
                <a:gd name="T11" fmla="*/ 103 h 178"/>
                <a:gd name="T12" fmla="*/ 52 w 173"/>
                <a:gd name="T13" fmla="*/ 103 h 178"/>
                <a:gd name="T14" fmla="*/ 38 w 173"/>
                <a:gd name="T15" fmla="*/ 101 h 178"/>
                <a:gd name="T16" fmla="*/ 30 w 173"/>
                <a:gd name="T17" fmla="*/ 91 h 178"/>
                <a:gd name="T18" fmla="*/ 8 w 173"/>
                <a:gd name="T19" fmla="*/ 95 h 178"/>
                <a:gd name="T20" fmla="*/ 0 w 173"/>
                <a:gd name="T21" fmla="*/ 118 h 178"/>
                <a:gd name="T22" fmla="*/ 5 w 173"/>
                <a:gd name="T23" fmla="*/ 130 h 178"/>
                <a:gd name="T24" fmla="*/ 15 w 173"/>
                <a:gd name="T25" fmla="*/ 137 h 178"/>
                <a:gd name="T26" fmla="*/ 31 w 173"/>
                <a:gd name="T27" fmla="*/ 137 h 178"/>
                <a:gd name="T28" fmla="*/ 42 w 173"/>
                <a:gd name="T29" fmla="*/ 132 h 178"/>
                <a:gd name="T30" fmla="*/ 56 w 173"/>
                <a:gd name="T31" fmla="*/ 129 h 178"/>
                <a:gd name="T32" fmla="*/ 42 w 173"/>
                <a:gd name="T33" fmla="*/ 150 h 178"/>
                <a:gd name="T34" fmla="*/ 45 w 173"/>
                <a:gd name="T35" fmla="*/ 174 h 178"/>
                <a:gd name="T36" fmla="*/ 60 w 173"/>
                <a:gd name="T37" fmla="*/ 177 h 178"/>
                <a:gd name="T38" fmla="*/ 74 w 173"/>
                <a:gd name="T39" fmla="*/ 171 h 178"/>
                <a:gd name="T40" fmla="*/ 81 w 173"/>
                <a:gd name="T41" fmla="*/ 150 h 178"/>
                <a:gd name="T42" fmla="*/ 74 w 173"/>
                <a:gd name="T43" fmla="*/ 132 h 178"/>
                <a:gd name="T44" fmla="*/ 79 w 173"/>
                <a:gd name="T45" fmla="*/ 125 h 178"/>
                <a:gd name="T46" fmla="*/ 84 w 173"/>
                <a:gd name="T47" fmla="*/ 134 h 178"/>
                <a:gd name="T48" fmla="*/ 92 w 173"/>
                <a:gd name="T49" fmla="*/ 151 h 178"/>
                <a:gd name="T50" fmla="*/ 118 w 173"/>
                <a:gd name="T51" fmla="*/ 150 h 178"/>
                <a:gd name="T52" fmla="*/ 139 w 173"/>
                <a:gd name="T53" fmla="*/ 157 h 178"/>
                <a:gd name="T54" fmla="*/ 158 w 173"/>
                <a:gd name="T55" fmla="*/ 144 h 178"/>
                <a:gd name="T56" fmla="*/ 163 w 173"/>
                <a:gd name="T57" fmla="*/ 132 h 178"/>
                <a:gd name="T58" fmla="*/ 159 w 173"/>
                <a:gd name="T59" fmla="*/ 125 h 178"/>
                <a:gd name="T60" fmla="*/ 136 w 173"/>
                <a:gd name="T61" fmla="*/ 113 h 178"/>
                <a:gd name="T62" fmla="*/ 120 w 173"/>
                <a:gd name="T63" fmla="*/ 109 h 178"/>
                <a:gd name="T64" fmla="*/ 127 w 173"/>
                <a:gd name="T65" fmla="*/ 94 h 178"/>
                <a:gd name="T66" fmla="*/ 149 w 173"/>
                <a:gd name="T67" fmla="*/ 86 h 178"/>
                <a:gd name="T68" fmla="*/ 170 w 173"/>
                <a:gd name="T69" fmla="*/ 73 h 178"/>
                <a:gd name="T70" fmla="*/ 171 w 173"/>
                <a:gd name="T71" fmla="*/ 52 h 178"/>
                <a:gd name="T72" fmla="*/ 151 w 173"/>
                <a:gd name="T73" fmla="*/ 40 h 178"/>
                <a:gd name="T74" fmla="*/ 129 w 173"/>
                <a:gd name="T75" fmla="*/ 50 h 178"/>
                <a:gd name="T76" fmla="*/ 129 w 173"/>
                <a:gd name="T77" fmla="*/ 64 h 178"/>
                <a:gd name="T78" fmla="*/ 111 w 173"/>
                <a:gd name="T79" fmla="*/ 81 h 178"/>
                <a:gd name="T80" fmla="*/ 103 w 173"/>
                <a:gd name="T81" fmla="*/ 79 h 178"/>
                <a:gd name="T82" fmla="*/ 101 w 173"/>
                <a:gd name="T83" fmla="*/ 68 h 178"/>
                <a:gd name="T84" fmla="*/ 105 w 173"/>
                <a:gd name="T85" fmla="*/ 49 h 178"/>
                <a:gd name="T86" fmla="*/ 122 w 173"/>
                <a:gd name="T87" fmla="*/ 27 h 178"/>
                <a:gd name="T88" fmla="*/ 111 w 173"/>
                <a:gd name="T89" fmla="*/ 5 h 178"/>
                <a:gd name="T90" fmla="*/ 89 w 173"/>
                <a:gd name="T91" fmla="*/ 2 h 178"/>
                <a:gd name="T92" fmla="*/ 74 w 173"/>
                <a:gd name="T93" fmla="*/ 12 h 178"/>
                <a:gd name="T94" fmla="*/ 68 w 173"/>
                <a:gd name="T95" fmla="*/ 22 h 178"/>
                <a:gd name="T96" fmla="*/ 74 w 173"/>
                <a:gd name="T97" fmla="*/ 40 h 178"/>
                <a:gd name="T98" fmla="*/ 84 w 173"/>
                <a:gd name="T99" fmla="*/ 54 h 178"/>
                <a:gd name="T100" fmla="*/ 83 w 173"/>
                <a:gd name="T101" fmla="*/ 71 h 178"/>
                <a:gd name="T102" fmla="*/ 73 w 173"/>
                <a:gd name="T103" fmla="*/ 74 h 178"/>
                <a:gd name="T104" fmla="*/ 63 w 173"/>
                <a:gd name="T105" fmla="*/ 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48" name="Freeform 84"/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177 w 179"/>
                <a:gd name="T1" fmla="*/ 0 h 309"/>
                <a:gd name="T2" fmla="*/ 162 w 179"/>
                <a:gd name="T3" fmla="*/ 20 h 309"/>
                <a:gd name="T4" fmla="*/ 146 w 179"/>
                <a:gd name="T5" fmla="*/ 37 h 309"/>
                <a:gd name="T6" fmla="*/ 127 w 179"/>
                <a:gd name="T7" fmla="*/ 51 h 309"/>
                <a:gd name="T8" fmla="*/ 109 w 179"/>
                <a:gd name="T9" fmla="*/ 61 h 309"/>
                <a:gd name="T10" fmla="*/ 89 w 179"/>
                <a:gd name="T11" fmla="*/ 69 h 309"/>
                <a:gd name="T12" fmla="*/ 70 w 179"/>
                <a:gd name="T13" fmla="*/ 75 h 309"/>
                <a:gd name="T14" fmla="*/ 51 w 179"/>
                <a:gd name="T15" fmla="*/ 77 h 309"/>
                <a:gd name="T16" fmla="*/ 33 w 179"/>
                <a:gd name="T17" fmla="*/ 77 h 309"/>
                <a:gd name="T18" fmla="*/ 34 w 179"/>
                <a:gd name="T19" fmla="*/ 84 h 309"/>
                <a:gd name="T20" fmla="*/ 34 w 179"/>
                <a:gd name="T21" fmla="*/ 92 h 309"/>
                <a:gd name="T22" fmla="*/ 33 w 179"/>
                <a:gd name="T23" fmla="*/ 100 h 309"/>
                <a:gd name="T24" fmla="*/ 30 w 179"/>
                <a:gd name="T25" fmla="*/ 109 h 309"/>
                <a:gd name="T26" fmla="*/ 26 w 179"/>
                <a:gd name="T27" fmla="*/ 119 h 309"/>
                <a:gd name="T28" fmla="*/ 19 w 179"/>
                <a:gd name="T29" fmla="*/ 128 h 309"/>
                <a:gd name="T30" fmla="*/ 11 w 179"/>
                <a:gd name="T31" fmla="*/ 135 h 309"/>
                <a:gd name="T32" fmla="*/ 0 w 179"/>
                <a:gd name="T33" fmla="*/ 142 h 309"/>
                <a:gd name="T34" fmla="*/ 12 w 179"/>
                <a:gd name="T35" fmla="*/ 161 h 309"/>
                <a:gd name="T36" fmla="*/ 20 w 179"/>
                <a:gd name="T37" fmla="*/ 187 h 309"/>
                <a:gd name="T38" fmla="*/ 21 w 179"/>
                <a:gd name="T39" fmla="*/ 211 h 309"/>
                <a:gd name="T40" fmla="*/ 12 w 179"/>
                <a:gd name="T41" fmla="*/ 231 h 309"/>
                <a:gd name="T42" fmla="*/ 20 w 179"/>
                <a:gd name="T43" fmla="*/ 235 h 309"/>
                <a:gd name="T44" fmla="*/ 29 w 179"/>
                <a:gd name="T45" fmla="*/ 240 h 309"/>
                <a:gd name="T46" fmla="*/ 40 w 179"/>
                <a:gd name="T47" fmla="*/ 245 h 309"/>
                <a:gd name="T48" fmla="*/ 51 w 179"/>
                <a:gd name="T49" fmla="*/ 252 h 309"/>
                <a:gd name="T50" fmla="*/ 61 w 179"/>
                <a:gd name="T51" fmla="*/ 263 h 309"/>
                <a:gd name="T52" fmla="*/ 72 w 179"/>
                <a:gd name="T53" fmla="*/ 275 h 309"/>
                <a:gd name="T54" fmla="*/ 80 w 179"/>
                <a:gd name="T55" fmla="*/ 290 h 309"/>
                <a:gd name="T56" fmla="*/ 86 w 179"/>
                <a:gd name="T57" fmla="*/ 309 h 309"/>
                <a:gd name="T58" fmla="*/ 90 w 179"/>
                <a:gd name="T59" fmla="*/ 298 h 309"/>
                <a:gd name="T60" fmla="*/ 96 w 179"/>
                <a:gd name="T61" fmla="*/ 286 h 309"/>
                <a:gd name="T62" fmla="*/ 104 w 179"/>
                <a:gd name="T63" fmla="*/ 274 h 309"/>
                <a:gd name="T64" fmla="*/ 113 w 179"/>
                <a:gd name="T65" fmla="*/ 264 h 309"/>
                <a:gd name="T66" fmla="*/ 123 w 179"/>
                <a:gd name="T67" fmla="*/ 253 h 309"/>
                <a:gd name="T68" fmla="*/ 134 w 179"/>
                <a:gd name="T69" fmla="*/ 246 h 309"/>
                <a:gd name="T70" fmla="*/ 147 w 179"/>
                <a:gd name="T71" fmla="*/ 241 h 309"/>
                <a:gd name="T72" fmla="*/ 161 w 179"/>
                <a:gd name="T73" fmla="*/ 238 h 309"/>
                <a:gd name="T74" fmla="*/ 154 w 179"/>
                <a:gd name="T75" fmla="*/ 225 h 309"/>
                <a:gd name="T76" fmla="*/ 150 w 179"/>
                <a:gd name="T77" fmla="*/ 207 h 309"/>
                <a:gd name="T78" fmla="*/ 152 w 179"/>
                <a:gd name="T79" fmla="*/ 188 h 309"/>
                <a:gd name="T80" fmla="*/ 165 w 179"/>
                <a:gd name="T81" fmla="*/ 168 h 309"/>
                <a:gd name="T82" fmla="*/ 154 w 179"/>
                <a:gd name="T83" fmla="*/ 135 h 309"/>
                <a:gd name="T84" fmla="*/ 150 w 179"/>
                <a:gd name="T85" fmla="*/ 103 h 309"/>
                <a:gd name="T86" fmla="*/ 151 w 179"/>
                <a:gd name="T87" fmla="*/ 74 h 309"/>
                <a:gd name="T88" fmla="*/ 156 w 179"/>
                <a:gd name="T89" fmla="*/ 52 h 309"/>
                <a:gd name="T90" fmla="*/ 161 w 179"/>
                <a:gd name="T91" fmla="*/ 39 h 309"/>
                <a:gd name="T92" fmla="*/ 166 w 179"/>
                <a:gd name="T93" fmla="*/ 27 h 309"/>
                <a:gd name="T94" fmla="*/ 172 w 179"/>
                <a:gd name="T95" fmla="*/ 15 h 309"/>
                <a:gd name="T96" fmla="*/ 177 w 179"/>
                <a:gd name="T97" fmla="*/ 9 h 309"/>
                <a:gd name="T98" fmla="*/ 179 w 179"/>
                <a:gd name="T99" fmla="*/ 7 h 309"/>
                <a:gd name="T100" fmla="*/ 179 w 179"/>
                <a:gd name="T101" fmla="*/ 5 h 309"/>
                <a:gd name="T102" fmla="*/ 178 w 179"/>
                <a:gd name="T103" fmla="*/ 4 h 309"/>
                <a:gd name="T104" fmla="*/ 177 w 179"/>
                <a:gd name="T105" fmla="*/ 2 h 309"/>
                <a:gd name="T106" fmla="*/ 177 w 179"/>
                <a:gd name="T10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49" name="Freeform 85"/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52 w 334"/>
                <a:gd name="T1" fmla="*/ 0 h 255"/>
                <a:gd name="T2" fmla="*/ 141 w 334"/>
                <a:gd name="T3" fmla="*/ 3 h 255"/>
                <a:gd name="T4" fmla="*/ 126 w 334"/>
                <a:gd name="T5" fmla="*/ 9 h 255"/>
                <a:gd name="T6" fmla="*/ 108 w 334"/>
                <a:gd name="T7" fmla="*/ 15 h 255"/>
                <a:gd name="T8" fmla="*/ 91 w 334"/>
                <a:gd name="T9" fmla="*/ 21 h 255"/>
                <a:gd name="T10" fmla="*/ 71 w 334"/>
                <a:gd name="T11" fmla="*/ 26 h 255"/>
                <a:gd name="T12" fmla="*/ 54 w 334"/>
                <a:gd name="T13" fmla="*/ 31 h 255"/>
                <a:gd name="T14" fmla="*/ 37 w 334"/>
                <a:gd name="T15" fmla="*/ 34 h 255"/>
                <a:gd name="T16" fmla="*/ 22 w 334"/>
                <a:gd name="T17" fmla="*/ 35 h 255"/>
                <a:gd name="T18" fmla="*/ 15 w 334"/>
                <a:gd name="T19" fmla="*/ 34 h 255"/>
                <a:gd name="T20" fmla="*/ 9 w 334"/>
                <a:gd name="T21" fmla="*/ 33 h 255"/>
                <a:gd name="T22" fmla="*/ 4 w 334"/>
                <a:gd name="T23" fmla="*/ 32 h 255"/>
                <a:gd name="T24" fmla="*/ 0 w 334"/>
                <a:gd name="T25" fmla="*/ 32 h 255"/>
                <a:gd name="T26" fmla="*/ 17 w 334"/>
                <a:gd name="T27" fmla="*/ 44 h 255"/>
                <a:gd name="T28" fmla="*/ 35 w 334"/>
                <a:gd name="T29" fmla="*/ 59 h 255"/>
                <a:gd name="T30" fmla="*/ 48 w 334"/>
                <a:gd name="T31" fmla="*/ 76 h 255"/>
                <a:gd name="T32" fmla="*/ 62 w 334"/>
                <a:gd name="T33" fmla="*/ 97 h 255"/>
                <a:gd name="T34" fmla="*/ 73 w 334"/>
                <a:gd name="T35" fmla="*/ 118 h 255"/>
                <a:gd name="T36" fmla="*/ 82 w 334"/>
                <a:gd name="T37" fmla="*/ 141 h 255"/>
                <a:gd name="T38" fmla="*/ 89 w 334"/>
                <a:gd name="T39" fmla="*/ 167 h 255"/>
                <a:gd name="T40" fmla="*/ 93 w 334"/>
                <a:gd name="T41" fmla="*/ 191 h 255"/>
                <a:gd name="T42" fmla="*/ 101 w 334"/>
                <a:gd name="T43" fmla="*/ 191 h 255"/>
                <a:gd name="T44" fmla="*/ 113 w 334"/>
                <a:gd name="T45" fmla="*/ 194 h 255"/>
                <a:gd name="T46" fmla="*/ 124 w 334"/>
                <a:gd name="T47" fmla="*/ 199 h 255"/>
                <a:gd name="T48" fmla="*/ 138 w 334"/>
                <a:gd name="T49" fmla="*/ 207 h 255"/>
                <a:gd name="T50" fmla="*/ 151 w 334"/>
                <a:gd name="T51" fmla="*/ 216 h 255"/>
                <a:gd name="T52" fmla="*/ 162 w 334"/>
                <a:gd name="T53" fmla="*/ 228 h 255"/>
                <a:gd name="T54" fmla="*/ 173 w 334"/>
                <a:gd name="T55" fmla="*/ 240 h 255"/>
                <a:gd name="T56" fmla="*/ 181 w 334"/>
                <a:gd name="T57" fmla="*/ 255 h 255"/>
                <a:gd name="T58" fmla="*/ 191 w 334"/>
                <a:gd name="T59" fmla="*/ 247 h 255"/>
                <a:gd name="T60" fmla="*/ 204 w 334"/>
                <a:gd name="T61" fmla="*/ 240 h 255"/>
                <a:gd name="T62" fmla="*/ 220 w 334"/>
                <a:gd name="T63" fmla="*/ 234 h 255"/>
                <a:gd name="T64" fmla="*/ 238 w 334"/>
                <a:gd name="T65" fmla="*/ 229 h 255"/>
                <a:gd name="T66" fmla="*/ 259 w 334"/>
                <a:gd name="T67" fmla="*/ 228 h 255"/>
                <a:gd name="T68" fmla="*/ 282 w 334"/>
                <a:gd name="T69" fmla="*/ 229 h 255"/>
                <a:gd name="T70" fmla="*/ 308 w 334"/>
                <a:gd name="T71" fmla="*/ 235 h 255"/>
                <a:gd name="T72" fmla="*/ 334 w 334"/>
                <a:gd name="T73" fmla="*/ 246 h 255"/>
                <a:gd name="T74" fmla="*/ 326 w 334"/>
                <a:gd name="T75" fmla="*/ 237 h 255"/>
                <a:gd name="T76" fmla="*/ 318 w 334"/>
                <a:gd name="T77" fmla="*/ 225 h 255"/>
                <a:gd name="T78" fmla="*/ 311 w 334"/>
                <a:gd name="T79" fmla="*/ 212 h 255"/>
                <a:gd name="T80" fmla="*/ 306 w 334"/>
                <a:gd name="T81" fmla="*/ 196 h 255"/>
                <a:gd name="T82" fmla="*/ 303 w 334"/>
                <a:gd name="T83" fmla="*/ 177 h 255"/>
                <a:gd name="T84" fmla="*/ 304 w 334"/>
                <a:gd name="T85" fmla="*/ 158 h 255"/>
                <a:gd name="T86" fmla="*/ 310 w 334"/>
                <a:gd name="T87" fmla="*/ 134 h 255"/>
                <a:gd name="T88" fmla="*/ 320 w 334"/>
                <a:gd name="T89" fmla="*/ 109 h 255"/>
                <a:gd name="T90" fmla="*/ 305 w 334"/>
                <a:gd name="T91" fmla="*/ 106 h 255"/>
                <a:gd name="T92" fmla="*/ 289 w 334"/>
                <a:gd name="T93" fmla="*/ 101 h 255"/>
                <a:gd name="T94" fmla="*/ 274 w 334"/>
                <a:gd name="T95" fmla="*/ 95 h 255"/>
                <a:gd name="T96" fmla="*/ 259 w 334"/>
                <a:gd name="T97" fmla="*/ 86 h 255"/>
                <a:gd name="T98" fmla="*/ 248 w 334"/>
                <a:gd name="T99" fmla="*/ 73 h 255"/>
                <a:gd name="T100" fmla="*/ 238 w 334"/>
                <a:gd name="T101" fmla="*/ 59 h 255"/>
                <a:gd name="T102" fmla="*/ 234 w 334"/>
                <a:gd name="T103" fmla="*/ 39 h 255"/>
                <a:gd name="T104" fmla="*/ 233 w 334"/>
                <a:gd name="T105" fmla="*/ 16 h 255"/>
                <a:gd name="T106" fmla="*/ 223 w 334"/>
                <a:gd name="T107" fmla="*/ 18 h 255"/>
                <a:gd name="T108" fmla="*/ 215 w 334"/>
                <a:gd name="T109" fmla="*/ 19 h 255"/>
                <a:gd name="T110" fmla="*/ 205 w 334"/>
                <a:gd name="T111" fmla="*/ 21 h 255"/>
                <a:gd name="T112" fmla="*/ 196 w 334"/>
                <a:gd name="T113" fmla="*/ 19 h 255"/>
                <a:gd name="T114" fmla="*/ 185 w 334"/>
                <a:gd name="T115" fmla="*/ 17 h 255"/>
                <a:gd name="T116" fmla="*/ 175 w 334"/>
                <a:gd name="T117" fmla="*/ 14 h 255"/>
                <a:gd name="T118" fmla="*/ 164 w 334"/>
                <a:gd name="T119" fmla="*/ 8 h 255"/>
                <a:gd name="T120" fmla="*/ 152 w 334"/>
                <a:gd name="T1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50" name="Freeform 86"/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247 w 293"/>
                <a:gd name="T1" fmla="*/ 175 h 360"/>
                <a:gd name="T2" fmla="*/ 209 w 293"/>
                <a:gd name="T3" fmla="*/ 177 h 360"/>
                <a:gd name="T4" fmla="*/ 160 w 293"/>
                <a:gd name="T5" fmla="*/ 193 h 360"/>
                <a:gd name="T6" fmla="*/ 112 w 293"/>
                <a:gd name="T7" fmla="*/ 234 h 360"/>
                <a:gd name="T8" fmla="*/ 89 w 293"/>
                <a:gd name="T9" fmla="*/ 285 h 360"/>
                <a:gd name="T10" fmla="*/ 80 w 293"/>
                <a:gd name="T11" fmla="*/ 313 h 360"/>
                <a:gd name="T12" fmla="*/ 71 w 293"/>
                <a:gd name="T13" fmla="*/ 332 h 360"/>
                <a:gd name="T14" fmla="*/ 61 w 293"/>
                <a:gd name="T15" fmla="*/ 345 h 360"/>
                <a:gd name="T16" fmla="*/ 47 w 293"/>
                <a:gd name="T17" fmla="*/ 348 h 360"/>
                <a:gd name="T18" fmla="*/ 31 w 293"/>
                <a:gd name="T19" fmla="*/ 351 h 360"/>
                <a:gd name="T20" fmla="*/ 17 w 293"/>
                <a:gd name="T21" fmla="*/ 354 h 360"/>
                <a:gd name="T22" fmla="*/ 5 w 293"/>
                <a:gd name="T23" fmla="*/ 358 h 360"/>
                <a:gd name="T24" fmla="*/ 1 w 293"/>
                <a:gd name="T25" fmla="*/ 359 h 360"/>
                <a:gd name="T26" fmla="*/ 0 w 293"/>
                <a:gd name="T27" fmla="*/ 356 h 360"/>
                <a:gd name="T28" fmla="*/ 24 w 293"/>
                <a:gd name="T29" fmla="*/ 344 h 360"/>
                <a:gd name="T30" fmla="*/ 55 w 293"/>
                <a:gd name="T31" fmla="*/ 308 h 360"/>
                <a:gd name="T32" fmla="*/ 69 w 293"/>
                <a:gd name="T33" fmla="*/ 264 h 360"/>
                <a:gd name="T34" fmla="*/ 72 w 293"/>
                <a:gd name="T35" fmla="*/ 225 h 360"/>
                <a:gd name="T36" fmla="*/ 72 w 293"/>
                <a:gd name="T37" fmla="*/ 201 h 360"/>
                <a:gd name="T38" fmla="*/ 65 w 293"/>
                <a:gd name="T39" fmla="*/ 171 h 360"/>
                <a:gd name="T40" fmla="*/ 70 w 293"/>
                <a:gd name="T41" fmla="*/ 152 h 360"/>
                <a:gd name="T42" fmla="*/ 93 w 293"/>
                <a:gd name="T43" fmla="*/ 137 h 360"/>
                <a:gd name="T44" fmla="*/ 114 w 293"/>
                <a:gd name="T45" fmla="*/ 111 h 360"/>
                <a:gd name="T46" fmla="*/ 120 w 293"/>
                <a:gd name="T47" fmla="*/ 79 h 360"/>
                <a:gd name="T48" fmla="*/ 130 w 293"/>
                <a:gd name="T49" fmla="*/ 62 h 360"/>
                <a:gd name="T50" fmla="*/ 163 w 293"/>
                <a:gd name="T51" fmla="*/ 51 h 360"/>
                <a:gd name="T52" fmla="*/ 200 w 293"/>
                <a:gd name="T53" fmla="*/ 33 h 360"/>
                <a:gd name="T54" fmla="*/ 229 w 293"/>
                <a:gd name="T55" fmla="*/ 11 h 360"/>
                <a:gd name="T56" fmla="*/ 237 w 293"/>
                <a:gd name="T57" fmla="*/ 13 h 360"/>
                <a:gd name="T58" fmla="*/ 242 w 293"/>
                <a:gd name="T59" fmla="*/ 47 h 360"/>
                <a:gd name="T60" fmla="*/ 256 w 293"/>
                <a:gd name="T61" fmla="*/ 81 h 360"/>
                <a:gd name="T62" fmla="*/ 279 w 293"/>
                <a:gd name="T63" fmla="*/ 109 h 360"/>
                <a:gd name="T64" fmla="*/ 284 w 293"/>
                <a:gd name="T65" fmla="*/ 119 h 360"/>
                <a:gd name="T66" fmla="*/ 266 w 293"/>
                <a:gd name="T67" fmla="*/ 127 h 360"/>
                <a:gd name="T68" fmla="*/ 252 w 293"/>
                <a:gd name="T69" fmla="*/ 141 h 360"/>
                <a:gd name="T70" fmla="*/ 251 w 293"/>
                <a:gd name="T71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51" name="Freeform 87"/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94 w 173"/>
                <a:gd name="T1" fmla="*/ 347 h 351"/>
                <a:gd name="T2" fmla="*/ 83 w 173"/>
                <a:gd name="T3" fmla="*/ 335 h 351"/>
                <a:gd name="T4" fmla="*/ 64 w 173"/>
                <a:gd name="T5" fmla="*/ 336 h 351"/>
                <a:gd name="T6" fmla="*/ 55 w 173"/>
                <a:gd name="T7" fmla="*/ 331 h 351"/>
                <a:gd name="T8" fmla="*/ 57 w 173"/>
                <a:gd name="T9" fmla="*/ 321 h 351"/>
                <a:gd name="T10" fmla="*/ 68 w 173"/>
                <a:gd name="T11" fmla="*/ 311 h 351"/>
                <a:gd name="T12" fmla="*/ 84 w 173"/>
                <a:gd name="T13" fmla="*/ 308 h 351"/>
                <a:gd name="T14" fmla="*/ 99 w 173"/>
                <a:gd name="T15" fmla="*/ 302 h 351"/>
                <a:gd name="T16" fmla="*/ 107 w 173"/>
                <a:gd name="T17" fmla="*/ 291 h 351"/>
                <a:gd name="T18" fmla="*/ 108 w 173"/>
                <a:gd name="T19" fmla="*/ 285 h 351"/>
                <a:gd name="T20" fmla="*/ 107 w 173"/>
                <a:gd name="T21" fmla="*/ 278 h 351"/>
                <a:gd name="T22" fmla="*/ 103 w 173"/>
                <a:gd name="T23" fmla="*/ 271 h 351"/>
                <a:gd name="T24" fmla="*/ 95 w 173"/>
                <a:gd name="T25" fmla="*/ 263 h 351"/>
                <a:gd name="T26" fmla="*/ 77 w 173"/>
                <a:gd name="T27" fmla="*/ 263 h 351"/>
                <a:gd name="T28" fmla="*/ 64 w 173"/>
                <a:gd name="T29" fmla="*/ 272 h 351"/>
                <a:gd name="T30" fmla="*/ 63 w 173"/>
                <a:gd name="T31" fmla="*/ 281 h 351"/>
                <a:gd name="T32" fmla="*/ 59 w 173"/>
                <a:gd name="T33" fmla="*/ 293 h 351"/>
                <a:gd name="T34" fmla="*/ 46 w 173"/>
                <a:gd name="T35" fmla="*/ 303 h 351"/>
                <a:gd name="T36" fmla="*/ 40 w 173"/>
                <a:gd name="T37" fmla="*/ 303 h 351"/>
                <a:gd name="T38" fmla="*/ 36 w 173"/>
                <a:gd name="T39" fmla="*/ 298 h 351"/>
                <a:gd name="T40" fmla="*/ 36 w 173"/>
                <a:gd name="T41" fmla="*/ 290 h 351"/>
                <a:gd name="T42" fmla="*/ 39 w 173"/>
                <a:gd name="T43" fmla="*/ 275 h 351"/>
                <a:gd name="T44" fmla="*/ 47 w 173"/>
                <a:gd name="T45" fmla="*/ 266 h 351"/>
                <a:gd name="T46" fmla="*/ 55 w 173"/>
                <a:gd name="T47" fmla="*/ 255 h 351"/>
                <a:gd name="T48" fmla="*/ 57 w 173"/>
                <a:gd name="T49" fmla="*/ 247 h 351"/>
                <a:gd name="T50" fmla="*/ 57 w 173"/>
                <a:gd name="T51" fmla="*/ 243 h 351"/>
                <a:gd name="T52" fmla="*/ 54 w 173"/>
                <a:gd name="T53" fmla="*/ 235 h 351"/>
                <a:gd name="T54" fmla="*/ 45 w 173"/>
                <a:gd name="T55" fmla="*/ 227 h 351"/>
                <a:gd name="T56" fmla="*/ 32 w 173"/>
                <a:gd name="T57" fmla="*/ 222 h 351"/>
                <a:gd name="T58" fmla="*/ 24 w 173"/>
                <a:gd name="T59" fmla="*/ 225 h 351"/>
                <a:gd name="T60" fmla="*/ 17 w 173"/>
                <a:gd name="T61" fmla="*/ 228 h 351"/>
                <a:gd name="T62" fmla="*/ 11 w 173"/>
                <a:gd name="T63" fmla="*/ 232 h 351"/>
                <a:gd name="T64" fmla="*/ 0 w 173"/>
                <a:gd name="T65" fmla="*/ 202 h 351"/>
                <a:gd name="T66" fmla="*/ 16 w 173"/>
                <a:gd name="T67" fmla="*/ 134 h 351"/>
                <a:gd name="T68" fmla="*/ 63 w 173"/>
                <a:gd name="T69" fmla="*/ 70 h 351"/>
                <a:gd name="T70" fmla="*/ 121 w 173"/>
                <a:gd name="T71" fmla="*/ 26 h 351"/>
                <a:gd name="T72" fmla="*/ 151 w 173"/>
                <a:gd name="T73" fmla="*/ 11 h 351"/>
                <a:gd name="T74" fmla="*/ 161 w 173"/>
                <a:gd name="T75" fmla="*/ 5 h 351"/>
                <a:gd name="T76" fmla="*/ 170 w 173"/>
                <a:gd name="T77" fmla="*/ 0 h 351"/>
                <a:gd name="T78" fmla="*/ 173 w 173"/>
                <a:gd name="T79" fmla="*/ 2 h 351"/>
                <a:gd name="T80" fmla="*/ 159 w 173"/>
                <a:gd name="T81" fmla="*/ 23 h 351"/>
                <a:gd name="T82" fmla="*/ 143 w 173"/>
                <a:gd name="T83" fmla="*/ 63 h 351"/>
                <a:gd name="T84" fmla="*/ 143 w 173"/>
                <a:gd name="T85" fmla="*/ 97 h 351"/>
                <a:gd name="T86" fmla="*/ 152 w 173"/>
                <a:gd name="T87" fmla="*/ 130 h 351"/>
                <a:gd name="T88" fmla="*/ 162 w 173"/>
                <a:gd name="T89" fmla="*/ 167 h 351"/>
                <a:gd name="T90" fmla="*/ 169 w 173"/>
                <a:gd name="T91" fmla="*/ 197 h 351"/>
                <a:gd name="T92" fmla="*/ 169 w 173"/>
                <a:gd name="T93" fmla="*/ 221 h 351"/>
                <a:gd name="T94" fmla="*/ 166 w 173"/>
                <a:gd name="T95" fmla="*/ 260 h 351"/>
                <a:gd name="T96" fmla="*/ 152 w 173"/>
                <a:gd name="T97" fmla="*/ 304 h 351"/>
                <a:gd name="T98" fmla="*/ 121 w 173"/>
                <a:gd name="T99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52" name="Freeform 88"/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391 w 844"/>
                <a:gd name="T1" fmla="*/ 504 h 591"/>
                <a:gd name="T2" fmla="*/ 357 w 844"/>
                <a:gd name="T3" fmla="*/ 557 h 591"/>
                <a:gd name="T4" fmla="*/ 340 w 844"/>
                <a:gd name="T5" fmla="*/ 572 h 591"/>
                <a:gd name="T6" fmla="*/ 295 w 844"/>
                <a:gd name="T7" fmla="*/ 503 h 591"/>
                <a:gd name="T8" fmla="*/ 264 w 844"/>
                <a:gd name="T9" fmla="*/ 474 h 591"/>
                <a:gd name="T10" fmla="*/ 239 w 844"/>
                <a:gd name="T11" fmla="*/ 420 h 591"/>
                <a:gd name="T12" fmla="*/ 250 w 844"/>
                <a:gd name="T13" fmla="*/ 315 h 591"/>
                <a:gd name="T14" fmla="*/ 292 w 844"/>
                <a:gd name="T15" fmla="*/ 253 h 591"/>
                <a:gd name="T16" fmla="*/ 298 w 844"/>
                <a:gd name="T17" fmla="*/ 210 h 591"/>
                <a:gd name="T18" fmla="*/ 278 w 844"/>
                <a:gd name="T19" fmla="*/ 252 h 591"/>
                <a:gd name="T20" fmla="*/ 231 w 844"/>
                <a:gd name="T21" fmla="*/ 322 h 591"/>
                <a:gd name="T22" fmla="*/ 136 w 844"/>
                <a:gd name="T23" fmla="*/ 362 h 591"/>
                <a:gd name="T24" fmla="*/ 95 w 844"/>
                <a:gd name="T25" fmla="*/ 358 h 591"/>
                <a:gd name="T26" fmla="*/ 42 w 844"/>
                <a:gd name="T27" fmla="*/ 333 h 591"/>
                <a:gd name="T28" fmla="*/ 19 w 844"/>
                <a:gd name="T29" fmla="*/ 310 h 591"/>
                <a:gd name="T30" fmla="*/ 72 w 844"/>
                <a:gd name="T31" fmla="*/ 282 h 591"/>
                <a:gd name="T32" fmla="*/ 130 w 844"/>
                <a:gd name="T33" fmla="*/ 207 h 591"/>
                <a:gd name="T34" fmla="*/ 216 w 844"/>
                <a:gd name="T35" fmla="*/ 186 h 591"/>
                <a:gd name="T36" fmla="*/ 242 w 844"/>
                <a:gd name="T37" fmla="*/ 187 h 591"/>
                <a:gd name="T38" fmla="*/ 262 w 844"/>
                <a:gd name="T39" fmla="*/ 180 h 591"/>
                <a:gd name="T40" fmla="*/ 244 w 844"/>
                <a:gd name="T41" fmla="*/ 215 h 591"/>
                <a:gd name="T42" fmla="*/ 250 w 844"/>
                <a:gd name="T43" fmla="*/ 224 h 591"/>
                <a:gd name="T44" fmla="*/ 271 w 844"/>
                <a:gd name="T45" fmla="*/ 226 h 591"/>
                <a:gd name="T46" fmla="*/ 286 w 844"/>
                <a:gd name="T47" fmla="*/ 193 h 591"/>
                <a:gd name="T48" fmla="*/ 285 w 844"/>
                <a:gd name="T49" fmla="*/ 176 h 591"/>
                <a:gd name="T50" fmla="*/ 294 w 844"/>
                <a:gd name="T51" fmla="*/ 196 h 591"/>
                <a:gd name="T52" fmla="*/ 330 w 844"/>
                <a:gd name="T53" fmla="*/ 204 h 591"/>
                <a:gd name="T54" fmla="*/ 364 w 844"/>
                <a:gd name="T55" fmla="*/ 195 h 591"/>
                <a:gd name="T56" fmla="*/ 392 w 844"/>
                <a:gd name="T57" fmla="*/ 178 h 591"/>
                <a:gd name="T58" fmla="*/ 429 w 844"/>
                <a:gd name="T59" fmla="*/ 170 h 591"/>
                <a:gd name="T60" fmla="*/ 453 w 844"/>
                <a:gd name="T61" fmla="*/ 125 h 591"/>
                <a:gd name="T62" fmla="*/ 528 w 844"/>
                <a:gd name="T63" fmla="*/ 18 h 591"/>
                <a:gd name="T64" fmla="*/ 624 w 844"/>
                <a:gd name="T65" fmla="*/ 0 h 591"/>
                <a:gd name="T66" fmla="*/ 682 w 844"/>
                <a:gd name="T67" fmla="*/ 8 h 591"/>
                <a:gd name="T68" fmla="*/ 750 w 844"/>
                <a:gd name="T69" fmla="*/ 34 h 591"/>
                <a:gd name="T70" fmla="*/ 819 w 844"/>
                <a:gd name="T71" fmla="*/ 41 h 591"/>
                <a:gd name="T72" fmla="*/ 833 w 844"/>
                <a:gd name="T73" fmla="*/ 57 h 591"/>
                <a:gd name="T74" fmla="*/ 749 w 844"/>
                <a:gd name="T75" fmla="*/ 164 h 591"/>
                <a:gd name="T76" fmla="*/ 665 w 844"/>
                <a:gd name="T77" fmla="*/ 216 h 591"/>
                <a:gd name="T78" fmla="*/ 576 w 844"/>
                <a:gd name="T79" fmla="*/ 241 h 591"/>
                <a:gd name="T80" fmla="*/ 495 w 844"/>
                <a:gd name="T81" fmla="*/ 228 h 591"/>
                <a:gd name="T82" fmla="*/ 442 w 844"/>
                <a:gd name="T83" fmla="*/ 203 h 591"/>
                <a:gd name="T84" fmla="*/ 414 w 844"/>
                <a:gd name="T85" fmla="*/ 190 h 591"/>
                <a:gd name="T86" fmla="*/ 378 w 844"/>
                <a:gd name="T87" fmla="*/ 196 h 591"/>
                <a:gd name="T88" fmla="*/ 372 w 844"/>
                <a:gd name="T89" fmla="*/ 214 h 591"/>
                <a:gd name="T90" fmla="*/ 406 w 844"/>
                <a:gd name="T91" fmla="*/ 214 h 591"/>
                <a:gd name="T92" fmla="*/ 448 w 844"/>
                <a:gd name="T93" fmla="*/ 209 h 591"/>
                <a:gd name="T94" fmla="*/ 516 w 844"/>
                <a:gd name="T95" fmla="*/ 229 h 591"/>
                <a:gd name="T96" fmla="*/ 601 w 844"/>
                <a:gd name="T97" fmla="*/ 304 h 591"/>
                <a:gd name="T98" fmla="*/ 635 w 844"/>
                <a:gd name="T99" fmla="*/ 414 h 591"/>
                <a:gd name="T100" fmla="*/ 608 w 844"/>
                <a:gd name="T101" fmla="*/ 439 h 591"/>
                <a:gd name="T102" fmla="*/ 508 w 844"/>
                <a:gd name="T103" fmla="*/ 405 h 591"/>
                <a:gd name="T104" fmla="*/ 441 w 844"/>
                <a:gd name="T105" fmla="*/ 389 h 591"/>
                <a:gd name="T106" fmla="*/ 392 w 844"/>
                <a:gd name="T107" fmla="*/ 325 h 591"/>
                <a:gd name="T108" fmla="*/ 371 w 844"/>
                <a:gd name="T109" fmla="*/ 245 h 591"/>
                <a:gd name="T110" fmla="*/ 338 w 844"/>
                <a:gd name="T111" fmla="*/ 216 h 591"/>
                <a:gd name="T112" fmla="*/ 311 w 844"/>
                <a:gd name="T113" fmla="*/ 213 h 591"/>
                <a:gd name="T114" fmla="*/ 323 w 844"/>
                <a:gd name="T115" fmla="*/ 244 h 591"/>
                <a:gd name="T116" fmla="*/ 383 w 844"/>
                <a:gd name="T117" fmla="*/ 30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53" name="Freeform 89"/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192 w 253"/>
                <a:gd name="T1" fmla="*/ 249 h 258"/>
                <a:gd name="T2" fmla="*/ 200 w 253"/>
                <a:gd name="T3" fmla="*/ 235 h 258"/>
                <a:gd name="T4" fmla="*/ 217 w 253"/>
                <a:gd name="T5" fmla="*/ 230 h 258"/>
                <a:gd name="T6" fmla="*/ 227 w 253"/>
                <a:gd name="T7" fmla="*/ 235 h 258"/>
                <a:gd name="T8" fmla="*/ 230 w 253"/>
                <a:gd name="T9" fmla="*/ 241 h 258"/>
                <a:gd name="T10" fmla="*/ 238 w 253"/>
                <a:gd name="T11" fmla="*/ 242 h 258"/>
                <a:gd name="T12" fmla="*/ 250 w 253"/>
                <a:gd name="T13" fmla="*/ 244 h 258"/>
                <a:gd name="T14" fmla="*/ 253 w 253"/>
                <a:gd name="T15" fmla="*/ 243 h 258"/>
                <a:gd name="T16" fmla="*/ 248 w 253"/>
                <a:gd name="T17" fmla="*/ 235 h 258"/>
                <a:gd name="T18" fmla="*/ 240 w 253"/>
                <a:gd name="T19" fmla="*/ 228 h 258"/>
                <a:gd name="T20" fmla="*/ 232 w 253"/>
                <a:gd name="T21" fmla="*/ 226 h 258"/>
                <a:gd name="T22" fmla="*/ 220 w 253"/>
                <a:gd name="T23" fmla="*/ 227 h 258"/>
                <a:gd name="T24" fmla="*/ 210 w 253"/>
                <a:gd name="T25" fmla="*/ 216 h 258"/>
                <a:gd name="T26" fmla="*/ 206 w 253"/>
                <a:gd name="T27" fmla="*/ 205 h 258"/>
                <a:gd name="T28" fmla="*/ 208 w 253"/>
                <a:gd name="T29" fmla="*/ 197 h 258"/>
                <a:gd name="T30" fmla="*/ 212 w 253"/>
                <a:gd name="T31" fmla="*/ 192 h 258"/>
                <a:gd name="T32" fmla="*/ 218 w 253"/>
                <a:gd name="T33" fmla="*/ 186 h 258"/>
                <a:gd name="T34" fmla="*/ 229 w 253"/>
                <a:gd name="T35" fmla="*/ 181 h 258"/>
                <a:gd name="T36" fmla="*/ 240 w 253"/>
                <a:gd name="T37" fmla="*/ 154 h 258"/>
                <a:gd name="T38" fmla="*/ 233 w 253"/>
                <a:gd name="T39" fmla="*/ 106 h 258"/>
                <a:gd name="T40" fmla="*/ 199 w 253"/>
                <a:gd name="T41" fmla="*/ 64 h 258"/>
                <a:gd name="T42" fmla="*/ 142 w 253"/>
                <a:gd name="T43" fmla="*/ 36 h 258"/>
                <a:gd name="T44" fmla="*/ 88 w 253"/>
                <a:gd name="T45" fmla="*/ 25 h 258"/>
                <a:gd name="T46" fmla="*/ 57 w 253"/>
                <a:gd name="T47" fmla="*/ 18 h 258"/>
                <a:gd name="T48" fmla="*/ 29 w 253"/>
                <a:gd name="T49" fmla="*/ 9 h 258"/>
                <a:gd name="T50" fmla="*/ 7 w 253"/>
                <a:gd name="T51" fmla="*/ 2 h 258"/>
                <a:gd name="T52" fmla="*/ 9 w 253"/>
                <a:gd name="T53" fmla="*/ 13 h 258"/>
                <a:gd name="T54" fmla="*/ 24 w 253"/>
                <a:gd name="T55" fmla="*/ 44 h 258"/>
                <a:gd name="T56" fmla="*/ 36 w 253"/>
                <a:gd name="T57" fmla="*/ 78 h 258"/>
                <a:gd name="T58" fmla="*/ 45 w 253"/>
                <a:gd name="T59" fmla="*/ 112 h 258"/>
                <a:gd name="T60" fmla="*/ 53 w 253"/>
                <a:gd name="T61" fmla="*/ 143 h 258"/>
                <a:gd name="T62" fmla="*/ 69 w 253"/>
                <a:gd name="T63" fmla="*/ 184 h 258"/>
                <a:gd name="T64" fmla="*/ 103 w 253"/>
                <a:gd name="T65" fmla="*/ 226 h 258"/>
                <a:gd name="T66" fmla="*/ 157 w 253"/>
                <a:gd name="T6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54" name="Freeform 90"/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2 h 28"/>
                <a:gd name="T2" fmla="*/ 1 w 26"/>
                <a:gd name="T3" fmla="*/ 6 h 28"/>
                <a:gd name="T4" fmla="*/ 5 w 26"/>
                <a:gd name="T5" fmla="*/ 2 h 28"/>
                <a:gd name="T6" fmla="*/ 9 w 26"/>
                <a:gd name="T7" fmla="*/ 0 h 28"/>
                <a:gd name="T8" fmla="*/ 14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5 w 26"/>
                <a:gd name="T15" fmla="*/ 8 h 28"/>
                <a:gd name="T16" fmla="*/ 26 w 26"/>
                <a:gd name="T17" fmla="*/ 14 h 28"/>
                <a:gd name="T18" fmla="*/ 25 w 26"/>
                <a:gd name="T19" fmla="*/ 20 h 28"/>
                <a:gd name="T20" fmla="*/ 23 w 26"/>
                <a:gd name="T21" fmla="*/ 24 h 28"/>
                <a:gd name="T22" fmla="*/ 18 w 26"/>
                <a:gd name="T23" fmla="*/ 27 h 28"/>
                <a:gd name="T24" fmla="*/ 15 w 26"/>
                <a:gd name="T25" fmla="*/ 28 h 28"/>
                <a:gd name="T26" fmla="*/ 10 w 26"/>
                <a:gd name="T27" fmla="*/ 27 h 28"/>
                <a:gd name="T28" fmla="*/ 6 w 26"/>
                <a:gd name="T29" fmla="*/ 22 h 28"/>
                <a:gd name="T30" fmla="*/ 1 w 26"/>
                <a:gd name="T31" fmla="*/ 17 h 28"/>
                <a:gd name="T32" fmla="*/ 0 w 26"/>
                <a:gd name="T3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55" name="Freeform 91"/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2 w 29"/>
                <a:gd name="T1" fmla="*/ 3 h 29"/>
                <a:gd name="T2" fmla="*/ 8 w 29"/>
                <a:gd name="T3" fmla="*/ 1 h 29"/>
                <a:gd name="T4" fmla="*/ 14 w 29"/>
                <a:gd name="T5" fmla="*/ 0 h 29"/>
                <a:gd name="T6" fmla="*/ 21 w 29"/>
                <a:gd name="T7" fmla="*/ 2 h 29"/>
                <a:gd name="T8" fmla="*/ 25 w 29"/>
                <a:gd name="T9" fmla="*/ 4 h 29"/>
                <a:gd name="T10" fmla="*/ 28 w 29"/>
                <a:gd name="T11" fmla="*/ 9 h 29"/>
                <a:gd name="T12" fmla="*/ 29 w 29"/>
                <a:gd name="T13" fmla="*/ 15 h 29"/>
                <a:gd name="T14" fmla="*/ 29 w 29"/>
                <a:gd name="T15" fmla="*/ 22 h 29"/>
                <a:gd name="T16" fmla="*/ 27 w 29"/>
                <a:gd name="T17" fmla="*/ 26 h 29"/>
                <a:gd name="T18" fmla="*/ 22 w 29"/>
                <a:gd name="T19" fmla="*/ 29 h 29"/>
                <a:gd name="T20" fmla="*/ 15 w 29"/>
                <a:gd name="T21" fmla="*/ 29 h 29"/>
                <a:gd name="T22" fmla="*/ 8 w 29"/>
                <a:gd name="T23" fmla="*/ 28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3 h 29"/>
                <a:gd name="T30" fmla="*/ 0 w 29"/>
                <a:gd name="T31" fmla="*/ 8 h 29"/>
                <a:gd name="T32" fmla="*/ 2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56" name="Freeform 92"/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2 w 27"/>
                <a:gd name="T1" fmla="*/ 6 h 29"/>
                <a:gd name="T2" fmla="*/ 5 w 27"/>
                <a:gd name="T3" fmla="*/ 3 h 29"/>
                <a:gd name="T4" fmla="*/ 11 w 27"/>
                <a:gd name="T5" fmla="*/ 0 h 29"/>
                <a:gd name="T6" fmla="*/ 18 w 27"/>
                <a:gd name="T7" fmla="*/ 0 h 29"/>
                <a:gd name="T8" fmla="*/ 24 w 27"/>
                <a:gd name="T9" fmla="*/ 4 h 29"/>
                <a:gd name="T10" fmla="*/ 27 w 27"/>
                <a:gd name="T11" fmla="*/ 10 h 29"/>
                <a:gd name="T12" fmla="*/ 27 w 27"/>
                <a:gd name="T13" fmla="*/ 15 h 29"/>
                <a:gd name="T14" fmla="*/ 25 w 27"/>
                <a:gd name="T15" fmla="*/ 21 h 29"/>
                <a:gd name="T16" fmla="*/ 23 w 27"/>
                <a:gd name="T17" fmla="*/ 26 h 29"/>
                <a:gd name="T18" fmla="*/ 18 w 27"/>
                <a:gd name="T19" fmla="*/ 28 h 29"/>
                <a:gd name="T20" fmla="*/ 13 w 27"/>
                <a:gd name="T21" fmla="*/ 29 h 29"/>
                <a:gd name="T22" fmla="*/ 8 w 27"/>
                <a:gd name="T23" fmla="*/ 29 h 29"/>
                <a:gd name="T24" fmla="*/ 3 w 27"/>
                <a:gd name="T25" fmla="*/ 26 h 29"/>
                <a:gd name="T26" fmla="*/ 1 w 27"/>
                <a:gd name="T27" fmla="*/ 21 h 29"/>
                <a:gd name="T28" fmla="*/ 0 w 27"/>
                <a:gd name="T29" fmla="*/ 15 h 29"/>
                <a:gd name="T30" fmla="*/ 0 w 27"/>
                <a:gd name="T31" fmla="*/ 10 h 29"/>
                <a:gd name="T32" fmla="*/ 2 w 27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57" name="Freeform 93"/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4 w 28"/>
                <a:gd name="T1" fmla="*/ 1 h 28"/>
                <a:gd name="T2" fmla="*/ 1 w 28"/>
                <a:gd name="T3" fmla="*/ 6 h 28"/>
                <a:gd name="T4" fmla="*/ 0 w 28"/>
                <a:gd name="T5" fmla="*/ 11 h 28"/>
                <a:gd name="T6" fmla="*/ 0 w 28"/>
                <a:gd name="T7" fmla="*/ 17 h 28"/>
                <a:gd name="T8" fmla="*/ 2 w 28"/>
                <a:gd name="T9" fmla="*/ 23 h 28"/>
                <a:gd name="T10" fmla="*/ 6 w 28"/>
                <a:gd name="T11" fmla="*/ 25 h 28"/>
                <a:gd name="T12" fmla="*/ 13 w 28"/>
                <a:gd name="T13" fmla="*/ 28 h 28"/>
                <a:gd name="T14" fmla="*/ 20 w 28"/>
                <a:gd name="T15" fmla="*/ 28 h 28"/>
                <a:gd name="T16" fmla="*/ 25 w 28"/>
                <a:gd name="T17" fmla="*/ 25 h 28"/>
                <a:gd name="T18" fmla="*/ 27 w 28"/>
                <a:gd name="T19" fmla="*/ 22 h 28"/>
                <a:gd name="T20" fmla="*/ 28 w 28"/>
                <a:gd name="T21" fmla="*/ 16 h 28"/>
                <a:gd name="T22" fmla="*/ 28 w 28"/>
                <a:gd name="T23" fmla="*/ 11 h 28"/>
                <a:gd name="T24" fmla="*/ 27 w 28"/>
                <a:gd name="T25" fmla="*/ 7 h 28"/>
                <a:gd name="T26" fmla="*/ 24 w 28"/>
                <a:gd name="T27" fmla="*/ 3 h 28"/>
                <a:gd name="T28" fmla="*/ 17 w 28"/>
                <a:gd name="T29" fmla="*/ 0 h 28"/>
                <a:gd name="T30" fmla="*/ 10 w 28"/>
                <a:gd name="T31" fmla="*/ 0 h 28"/>
                <a:gd name="T32" fmla="*/ 4 w 28"/>
                <a:gd name="T3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58" name="Freeform 94"/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4 w 24"/>
                <a:gd name="T7" fmla="*/ 3 h 25"/>
                <a:gd name="T8" fmla="*/ 9 w 24"/>
                <a:gd name="T9" fmla="*/ 1 h 25"/>
                <a:gd name="T10" fmla="*/ 16 w 24"/>
                <a:gd name="T11" fmla="*/ 0 h 25"/>
                <a:gd name="T12" fmla="*/ 21 w 24"/>
                <a:gd name="T13" fmla="*/ 1 h 25"/>
                <a:gd name="T14" fmla="*/ 23 w 24"/>
                <a:gd name="T15" fmla="*/ 4 h 25"/>
                <a:gd name="T16" fmla="*/ 24 w 24"/>
                <a:gd name="T17" fmla="*/ 8 h 25"/>
                <a:gd name="T18" fmla="*/ 24 w 24"/>
                <a:gd name="T19" fmla="*/ 12 h 25"/>
                <a:gd name="T20" fmla="*/ 23 w 24"/>
                <a:gd name="T21" fmla="*/ 18 h 25"/>
                <a:gd name="T22" fmla="*/ 20 w 24"/>
                <a:gd name="T23" fmla="*/ 23 h 25"/>
                <a:gd name="T24" fmla="*/ 16 w 24"/>
                <a:gd name="T25" fmla="*/ 25 h 25"/>
                <a:gd name="T26" fmla="*/ 12 w 24"/>
                <a:gd name="T27" fmla="*/ 25 h 25"/>
                <a:gd name="T28" fmla="*/ 7 w 24"/>
                <a:gd name="T29" fmla="*/ 23 h 25"/>
                <a:gd name="T30" fmla="*/ 3 w 24"/>
                <a:gd name="T31" fmla="*/ 19 h 25"/>
                <a:gd name="T32" fmla="*/ 0 w 24"/>
                <a:gd name="T3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59" name="Freeform 95"/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7 w 22"/>
                <a:gd name="T1" fmla="*/ 29 h 29"/>
                <a:gd name="T2" fmla="*/ 2 w 22"/>
                <a:gd name="T3" fmla="*/ 28 h 29"/>
                <a:gd name="T4" fmla="*/ 0 w 22"/>
                <a:gd name="T5" fmla="*/ 24 h 29"/>
                <a:gd name="T6" fmla="*/ 0 w 22"/>
                <a:gd name="T7" fmla="*/ 20 h 29"/>
                <a:gd name="T8" fmla="*/ 0 w 22"/>
                <a:gd name="T9" fmla="*/ 14 h 29"/>
                <a:gd name="T10" fmla="*/ 2 w 22"/>
                <a:gd name="T11" fmla="*/ 8 h 29"/>
                <a:gd name="T12" fmla="*/ 6 w 22"/>
                <a:gd name="T13" fmla="*/ 3 h 29"/>
                <a:gd name="T14" fmla="*/ 11 w 22"/>
                <a:gd name="T15" fmla="*/ 1 h 29"/>
                <a:gd name="T16" fmla="*/ 14 w 22"/>
                <a:gd name="T17" fmla="*/ 0 h 29"/>
                <a:gd name="T18" fmla="*/ 16 w 22"/>
                <a:gd name="T19" fmla="*/ 1 h 29"/>
                <a:gd name="T20" fmla="*/ 20 w 22"/>
                <a:gd name="T21" fmla="*/ 5 h 29"/>
                <a:gd name="T22" fmla="*/ 21 w 22"/>
                <a:gd name="T23" fmla="*/ 10 h 29"/>
                <a:gd name="T24" fmla="*/ 22 w 22"/>
                <a:gd name="T25" fmla="*/ 15 h 29"/>
                <a:gd name="T26" fmla="*/ 21 w 22"/>
                <a:gd name="T27" fmla="*/ 20 h 29"/>
                <a:gd name="T28" fmla="*/ 17 w 22"/>
                <a:gd name="T29" fmla="*/ 24 h 29"/>
                <a:gd name="T30" fmla="*/ 13 w 22"/>
                <a:gd name="T31" fmla="*/ 28 h 29"/>
                <a:gd name="T32" fmla="*/ 7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60" name="Freeform 96"/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17 h 33"/>
                <a:gd name="T2" fmla="*/ 4 w 26"/>
                <a:gd name="T3" fmla="*/ 12 h 33"/>
                <a:gd name="T4" fmla="*/ 6 w 26"/>
                <a:gd name="T5" fmla="*/ 6 h 33"/>
                <a:gd name="T6" fmla="*/ 11 w 26"/>
                <a:gd name="T7" fmla="*/ 2 h 33"/>
                <a:gd name="T8" fmla="*/ 16 w 26"/>
                <a:gd name="T9" fmla="*/ 0 h 33"/>
                <a:gd name="T10" fmla="*/ 22 w 26"/>
                <a:gd name="T11" fmla="*/ 2 h 33"/>
                <a:gd name="T12" fmla="*/ 25 w 26"/>
                <a:gd name="T13" fmla="*/ 5 h 33"/>
                <a:gd name="T14" fmla="*/ 26 w 26"/>
                <a:gd name="T15" fmla="*/ 11 h 33"/>
                <a:gd name="T16" fmla="*/ 26 w 26"/>
                <a:gd name="T17" fmla="*/ 17 h 33"/>
                <a:gd name="T18" fmla="*/ 23 w 26"/>
                <a:gd name="T19" fmla="*/ 22 h 33"/>
                <a:gd name="T20" fmla="*/ 19 w 26"/>
                <a:gd name="T21" fmla="*/ 28 h 33"/>
                <a:gd name="T22" fmla="*/ 13 w 26"/>
                <a:gd name="T23" fmla="*/ 32 h 33"/>
                <a:gd name="T24" fmla="*/ 8 w 26"/>
                <a:gd name="T25" fmla="*/ 33 h 33"/>
                <a:gd name="T26" fmla="*/ 5 w 26"/>
                <a:gd name="T27" fmla="*/ 32 h 33"/>
                <a:gd name="T28" fmla="*/ 1 w 26"/>
                <a:gd name="T29" fmla="*/ 27 h 33"/>
                <a:gd name="T30" fmla="*/ 0 w 26"/>
                <a:gd name="T31" fmla="*/ 22 h 33"/>
                <a:gd name="T32" fmla="*/ 1 w 26"/>
                <a:gd name="T3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61" name="Freeform 97"/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21 w 26"/>
                <a:gd name="T1" fmla="*/ 3 h 27"/>
                <a:gd name="T2" fmla="*/ 24 w 26"/>
                <a:gd name="T3" fmla="*/ 6 h 27"/>
                <a:gd name="T4" fmla="*/ 26 w 26"/>
                <a:gd name="T5" fmla="*/ 9 h 27"/>
                <a:gd name="T6" fmla="*/ 26 w 26"/>
                <a:gd name="T7" fmla="*/ 14 h 27"/>
                <a:gd name="T8" fmla="*/ 25 w 26"/>
                <a:gd name="T9" fmla="*/ 19 h 27"/>
                <a:gd name="T10" fmla="*/ 21 w 26"/>
                <a:gd name="T11" fmla="*/ 22 h 27"/>
                <a:gd name="T12" fmla="*/ 17 w 26"/>
                <a:gd name="T13" fmla="*/ 26 h 27"/>
                <a:gd name="T14" fmla="*/ 12 w 26"/>
                <a:gd name="T15" fmla="*/ 27 h 27"/>
                <a:gd name="T16" fmla="*/ 9 w 26"/>
                <a:gd name="T17" fmla="*/ 27 h 27"/>
                <a:gd name="T18" fmla="*/ 5 w 26"/>
                <a:gd name="T19" fmla="*/ 24 h 27"/>
                <a:gd name="T20" fmla="*/ 2 w 26"/>
                <a:gd name="T21" fmla="*/ 20 h 27"/>
                <a:gd name="T22" fmla="*/ 0 w 26"/>
                <a:gd name="T23" fmla="*/ 15 h 27"/>
                <a:gd name="T24" fmla="*/ 1 w 26"/>
                <a:gd name="T25" fmla="*/ 11 h 27"/>
                <a:gd name="T26" fmla="*/ 4 w 26"/>
                <a:gd name="T27" fmla="*/ 6 h 27"/>
                <a:gd name="T28" fmla="*/ 8 w 26"/>
                <a:gd name="T29" fmla="*/ 3 h 27"/>
                <a:gd name="T30" fmla="*/ 13 w 26"/>
                <a:gd name="T31" fmla="*/ 0 h 27"/>
                <a:gd name="T32" fmla="*/ 21 w 26"/>
                <a:gd name="T3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62" name="Freeform 98"/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212 w 216"/>
                <a:gd name="T1" fmla="*/ 15 h 148"/>
                <a:gd name="T2" fmla="*/ 208 w 216"/>
                <a:gd name="T3" fmla="*/ 11 h 148"/>
                <a:gd name="T4" fmla="*/ 205 w 216"/>
                <a:gd name="T5" fmla="*/ 5 h 148"/>
                <a:gd name="T6" fmla="*/ 196 w 216"/>
                <a:gd name="T7" fmla="*/ 16 h 148"/>
                <a:gd name="T8" fmla="*/ 173 w 216"/>
                <a:gd name="T9" fmla="*/ 12 h 148"/>
                <a:gd name="T10" fmla="*/ 128 w 216"/>
                <a:gd name="T11" fmla="*/ 1 h 148"/>
                <a:gd name="T12" fmla="*/ 94 w 216"/>
                <a:gd name="T13" fmla="*/ 1 h 148"/>
                <a:gd name="T14" fmla="*/ 87 w 216"/>
                <a:gd name="T15" fmla="*/ 6 h 148"/>
                <a:gd name="T16" fmla="*/ 117 w 216"/>
                <a:gd name="T17" fmla="*/ 5 h 148"/>
                <a:gd name="T18" fmla="*/ 156 w 216"/>
                <a:gd name="T19" fmla="*/ 14 h 148"/>
                <a:gd name="T20" fmla="*/ 182 w 216"/>
                <a:gd name="T21" fmla="*/ 27 h 148"/>
                <a:gd name="T22" fmla="*/ 179 w 216"/>
                <a:gd name="T23" fmla="*/ 32 h 148"/>
                <a:gd name="T24" fmla="*/ 162 w 216"/>
                <a:gd name="T25" fmla="*/ 42 h 148"/>
                <a:gd name="T26" fmla="*/ 144 w 216"/>
                <a:gd name="T27" fmla="*/ 45 h 148"/>
                <a:gd name="T28" fmla="*/ 110 w 216"/>
                <a:gd name="T29" fmla="*/ 36 h 148"/>
                <a:gd name="T30" fmla="*/ 73 w 216"/>
                <a:gd name="T31" fmla="*/ 32 h 148"/>
                <a:gd name="T32" fmla="*/ 55 w 216"/>
                <a:gd name="T33" fmla="*/ 41 h 148"/>
                <a:gd name="T34" fmla="*/ 67 w 216"/>
                <a:gd name="T35" fmla="*/ 39 h 148"/>
                <a:gd name="T36" fmla="*/ 86 w 216"/>
                <a:gd name="T37" fmla="*/ 41 h 148"/>
                <a:gd name="T38" fmla="*/ 106 w 216"/>
                <a:gd name="T39" fmla="*/ 44 h 148"/>
                <a:gd name="T40" fmla="*/ 133 w 216"/>
                <a:gd name="T41" fmla="*/ 51 h 148"/>
                <a:gd name="T42" fmla="*/ 140 w 216"/>
                <a:gd name="T43" fmla="*/ 58 h 148"/>
                <a:gd name="T44" fmla="*/ 124 w 216"/>
                <a:gd name="T45" fmla="*/ 65 h 148"/>
                <a:gd name="T46" fmla="*/ 107 w 216"/>
                <a:gd name="T47" fmla="*/ 70 h 148"/>
                <a:gd name="T48" fmla="*/ 96 w 216"/>
                <a:gd name="T49" fmla="*/ 73 h 148"/>
                <a:gd name="T50" fmla="*/ 80 w 216"/>
                <a:gd name="T51" fmla="*/ 68 h 148"/>
                <a:gd name="T52" fmla="*/ 64 w 216"/>
                <a:gd name="T53" fmla="*/ 62 h 148"/>
                <a:gd name="T54" fmla="*/ 44 w 216"/>
                <a:gd name="T55" fmla="*/ 62 h 148"/>
                <a:gd name="T56" fmla="*/ 67 w 216"/>
                <a:gd name="T57" fmla="*/ 72 h 148"/>
                <a:gd name="T58" fmla="*/ 74 w 216"/>
                <a:gd name="T59" fmla="*/ 81 h 148"/>
                <a:gd name="T60" fmla="*/ 42 w 216"/>
                <a:gd name="T61" fmla="*/ 91 h 148"/>
                <a:gd name="T62" fmla="*/ 10 w 216"/>
                <a:gd name="T63" fmla="*/ 100 h 148"/>
                <a:gd name="T64" fmla="*/ 0 w 216"/>
                <a:gd name="T65" fmla="*/ 105 h 148"/>
                <a:gd name="T66" fmla="*/ 19 w 216"/>
                <a:gd name="T67" fmla="*/ 105 h 148"/>
                <a:gd name="T68" fmla="*/ 53 w 216"/>
                <a:gd name="T69" fmla="*/ 99 h 148"/>
                <a:gd name="T70" fmla="*/ 86 w 216"/>
                <a:gd name="T71" fmla="*/ 90 h 148"/>
                <a:gd name="T72" fmla="*/ 86 w 216"/>
                <a:gd name="T73" fmla="*/ 115 h 148"/>
                <a:gd name="T74" fmla="*/ 72 w 216"/>
                <a:gd name="T75" fmla="*/ 146 h 148"/>
                <a:gd name="T76" fmla="*/ 80 w 216"/>
                <a:gd name="T77" fmla="*/ 143 h 148"/>
                <a:gd name="T78" fmla="*/ 103 w 216"/>
                <a:gd name="T79" fmla="*/ 99 h 148"/>
                <a:gd name="T80" fmla="*/ 118 w 216"/>
                <a:gd name="T81" fmla="*/ 82 h 148"/>
                <a:gd name="T82" fmla="*/ 139 w 216"/>
                <a:gd name="T83" fmla="*/ 74 h 148"/>
                <a:gd name="T84" fmla="*/ 155 w 216"/>
                <a:gd name="T85" fmla="*/ 67 h 148"/>
                <a:gd name="T86" fmla="*/ 149 w 216"/>
                <a:gd name="T87" fmla="*/ 115 h 148"/>
                <a:gd name="T88" fmla="*/ 144 w 216"/>
                <a:gd name="T89" fmla="*/ 136 h 148"/>
                <a:gd name="T90" fmla="*/ 156 w 216"/>
                <a:gd name="T91" fmla="*/ 115 h 148"/>
                <a:gd name="T92" fmla="*/ 167 w 216"/>
                <a:gd name="T93" fmla="*/ 61 h 148"/>
                <a:gd name="T94" fmla="*/ 189 w 216"/>
                <a:gd name="T95" fmla="*/ 41 h 148"/>
                <a:gd name="T96" fmla="*/ 200 w 216"/>
                <a:gd name="T97" fmla="*/ 32 h 148"/>
                <a:gd name="T98" fmla="*/ 200 w 216"/>
                <a:gd name="T99" fmla="*/ 53 h 148"/>
                <a:gd name="T100" fmla="*/ 195 w 216"/>
                <a:gd name="T101" fmla="*/ 104 h 148"/>
                <a:gd name="T102" fmla="*/ 213 w 216"/>
                <a:gd name="T103" fmla="*/ 3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63" name="Freeform 99"/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168 w 173"/>
                <a:gd name="T1" fmla="*/ 161 h 164"/>
                <a:gd name="T2" fmla="*/ 172 w 173"/>
                <a:gd name="T3" fmla="*/ 156 h 164"/>
                <a:gd name="T4" fmla="*/ 166 w 173"/>
                <a:gd name="T5" fmla="*/ 147 h 164"/>
                <a:gd name="T6" fmla="*/ 156 w 173"/>
                <a:gd name="T7" fmla="*/ 134 h 164"/>
                <a:gd name="T8" fmla="*/ 154 w 173"/>
                <a:gd name="T9" fmla="*/ 115 h 164"/>
                <a:gd name="T10" fmla="*/ 148 w 173"/>
                <a:gd name="T11" fmla="*/ 76 h 164"/>
                <a:gd name="T12" fmla="*/ 141 w 173"/>
                <a:gd name="T13" fmla="*/ 57 h 164"/>
                <a:gd name="T14" fmla="*/ 136 w 173"/>
                <a:gd name="T15" fmla="*/ 56 h 164"/>
                <a:gd name="T16" fmla="*/ 140 w 173"/>
                <a:gd name="T17" fmla="*/ 74 h 164"/>
                <a:gd name="T18" fmla="*/ 141 w 173"/>
                <a:gd name="T19" fmla="*/ 107 h 164"/>
                <a:gd name="T20" fmla="*/ 135 w 173"/>
                <a:gd name="T21" fmla="*/ 116 h 164"/>
                <a:gd name="T22" fmla="*/ 126 w 173"/>
                <a:gd name="T23" fmla="*/ 110 h 164"/>
                <a:gd name="T24" fmla="*/ 116 w 173"/>
                <a:gd name="T25" fmla="*/ 103 h 164"/>
                <a:gd name="T26" fmla="*/ 107 w 173"/>
                <a:gd name="T27" fmla="*/ 96 h 164"/>
                <a:gd name="T28" fmla="*/ 101 w 173"/>
                <a:gd name="T29" fmla="*/ 82 h 164"/>
                <a:gd name="T30" fmla="*/ 94 w 173"/>
                <a:gd name="T31" fmla="*/ 51 h 164"/>
                <a:gd name="T32" fmla="*/ 92 w 173"/>
                <a:gd name="T33" fmla="*/ 30 h 164"/>
                <a:gd name="T34" fmla="*/ 90 w 173"/>
                <a:gd name="T35" fmla="*/ 12 h 164"/>
                <a:gd name="T36" fmla="*/ 84 w 173"/>
                <a:gd name="T37" fmla="*/ 3 h 164"/>
                <a:gd name="T38" fmla="*/ 84 w 173"/>
                <a:gd name="T39" fmla="*/ 9 h 164"/>
                <a:gd name="T40" fmla="*/ 87 w 173"/>
                <a:gd name="T41" fmla="*/ 24 h 164"/>
                <a:gd name="T42" fmla="*/ 84 w 173"/>
                <a:gd name="T43" fmla="*/ 38 h 164"/>
                <a:gd name="T44" fmla="*/ 83 w 173"/>
                <a:gd name="T45" fmla="*/ 51 h 164"/>
                <a:gd name="T46" fmla="*/ 87 w 173"/>
                <a:gd name="T47" fmla="*/ 74 h 164"/>
                <a:gd name="T48" fmla="*/ 76 w 173"/>
                <a:gd name="T49" fmla="*/ 72 h 164"/>
                <a:gd name="T50" fmla="*/ 51 w 173"/>
                <a:gd name="T51" fmla="*/ 46 h 164"/>
                <a:gd name="T52" fmla="*/ 26 w 173"/>
                <a:gd name="T53" fmla="*/ 20 h 164"/>
                <a:gd name="T54" fmla="*/ 7 w 173"/>
                <a:gd name="T55" fmla="*/ 3 h 164"/>
                <a:gd name="T56" fmla="*/ 5 w 173"/>
                <a:gd name="T57" fmla="*/ 7 h 164"/>
                <a:gd name="T58" fmla="*/ 17 w 173"/>
                <a:gd name="T59" fmla="*/ 23 h 164"/>
                <a:gd name="T60" fmla="*/ 29 w 173"/>
                <a:gd name="T61" fmla="*/ 40 h 164"/>
                <a:gd name="T62" fmla="*/ 38 w 173"/>
                <a:gd name="T63" fmla="*/ 53 h 164"/>
                <a:gd name="T64" fmla="*/ 44 w 173"/>
                <a:gd name="T65" fmla="*/ 61 h 164"/>
                <a:gd name="T66" fmla="*/ 53 w 173"/>
                <a:gd name="T67" fmla="*/ 71 h 164"/>
                <a:gd name="T68" fmla="*/ 65 w 173"/>
                <a:gd name="T69" fmla="*/ 81 h 164"/>
                <a:gd name="T70" fmla="*/ 76 w 173"/>
                <a:gd name="T71" fmla="*/ 89 h 164"/>
                <a:gd name="T72" fmla="*/ 75 w 173"/>
                <a:gd name="T73" fmla="*/ 92 h 164"/>
                <a:gd name="T74" fmla="*/ 65 w 173"/>
                <a:gd name="T75" fmla="*/ 92 h 164"/>
                <a:gd name="T76" fmla="*/ 53 w 173"/>
                <a:gd name="T77" fmla="*/ 89 h 164"/>
                <a:gd name="T78" fmla="*/ 44 w 173"/>
                <a:gd name="T79" fmla="*/ 86 h 164"/>
                <a:gd name="T80" fmla="*/ 36 w 173"/>
                <a:gd name="T81" fmla="*/ 80 h 164"/>
                <a:gd name="T82" fmla="*/ 29 w 173"/>
                <a:gd name="T83" fmla="*/ 82 h 164"/>
                <a:gd name="T84" fmla="*/ 37 w 173"/>
                <a:gd name="T85" fmla="*/ 91 h 164"/>
                <a:gd name="T86" fmla="*/ 52 w 173"/>
                <a:gd name="T87" fmla="*/ 99 h 164"/>
                <a:gd name="T88" fmla="*/ 72 w 173"/>
                <a:gd name="T89" fmla="*/ 106 h 164"/>
                <a:gd name="T90" fmla="*/ 91 w 173"/>
                <a:gd name="T91" fmla="*/ 110 h 164"/>
                <a:gd name="T92" fmla="*/ 104 w 173"/>
                <a:gd name="T93" fmla="*/ 111 h 164"/>
                <a:gd name="T94" fmla="*/ 114 w 173"/>
                <a:gd name="T95" fmla="*/ 117 h 164"/>
                <a:gd name="T96" fmla="*/ 124 w 173"/>
                <a:gd name="T97" fmla="*/ 124 h 164"/>
                <a:gd name="T98" fmla="*/ 132 w 173"/>
                <a:gd name="T99" fmla="*/ 131 h 164"/>
                <a:gd name="T100" fmla="*/ 130 w 173"/>
                <a:gd name="T101" fmla="*/ 137 h 164"/>
                <a:gd name="T102" fmla="*/ 117 w 173"/>
                <a:gd name="T103" fmla="*/ 140 h 164"/>
                <a:gd name="T104" fmla="*/ 101 w 173"/>
                <a:gd name="T105" fmla="*/ 142 h 164"/>
                <a:gd name="T106" fmla="*/ 87 w 173"/>
                <a:gd name="T107" fmla="*/ 142 h 164"/>
                <a:gd name="T108" fmla="*/ 74 w 173"/>
                <a:gd name="T109" fmla="*/ 141 h 164"/>
                <a:gd name="T110" fmla="*/ 72 w 173"/>
                <a:gd name="T111" fmla="*/ 145 h 164"/>
                <a:gd name="T112" fmla="*/ 90 w 173"/>
                <a:gd name="T113" fmla="*/ 149 h 164"/>
                <a:gd name="T114" fmla="*/ 110 w 173"/>
                <a:gd name="T115" fmla="*/ 150 h 164"/>
                <a:gd name="T116" fmla="*/ 128 w 173"/>
                <a:gd name="T117" fmla="*/ 149 h 164"/>
                <a:gd name="T118" fmla="*/ 144 w 173"/>
                <a:gd name="T119" fmla="*/ 148 h 164"/>
                <a:gd name="T120" fmla="*/ 155 w 173"/>
                <a:gd name="T121" fmla="*/ 149 h 164"/>
                <a:gd name="T122" fmla="*/ 164 w 173"/>
                <a:gd name="T123" fmla="*/ 15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64" name="Freeform 100"/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2 w 107"/>
                <a:gd name="T1" fmla="*/ 207 h 250"/>
                <a:gd name="T2" fmla="*/ 20 w 107"/>
                <a:gd name="T3" fmla="*/ 196 h 250"/>
                <a:gd name="T4" fmla="*/ 25 w 107"/>
                <a:gd name="T5" fmla="*/ 200 h 250"/>
                <a:gd name="T6" fmla="*/ 29 w 107"/>
                <a:gd name="T7" fmla="*/ 178 h 250"/>
                <a:gd name="T8" fmla="*/ 12 w 107"/>
                <a:gd name="T9" fmla="*/ 141 h 250"/>
                <a:gd name="T10" fmla="*/ 1 w 107"/>
                <a:gd name="T11" fmla="*/ 103 h 250"/>
                <a:gd name="T12" fmla="*/ 5 w 107"/>
                <a:gd name="T13" fmla="*/ 104 h 250"/>
                <a:gd name="T14" fmla="*/ 24 w 107"/>
                <a:gd name="T15" fmla="*/ 144 h 250"/>
                <a:gd name="T16" fmla="*/ 42 w 107"/>
                <a:gd name="T17" fmla="*/ 118 h 250"/>
                <a:gd name="T18" fmla="*/ 40 w 107"/>
                <a:gd name="T19" fmla="*/ 71 h 250"/>
                <a:gd name="T20" fmla="*/ 39 w 107"/>
                <a:gd name="T21" fmla="*/ 29 h 250"/>
                <a:gd name="T22" fmla="*/ 44 w 107"/>
                <a:gd name="T23" fmla="*/ 30 h 250"/>
                <a:gd name="T24" fmla="*/ 45 w 107"/>
                <a:gd name="T25" fmla="*/ 55 h 250"/>
                <a:gd name="T26" fmla="*/ 55 w 107"/>
                <a:gd name="T27" fmla="*/ 55 h 250"/>
                <a:gd name="T28" fmla="*/ 81 w 107"/>
                <a:gd name="T29" fmla="*/ 3 h 250"/>
                <a:gd name="T30" fmla="*/ 86 w 107"/>
                <a:gd name="T31" fmla="*/ 4 h 250"/>
                <a:gd name="T32" fmla="*/ 69 w 107"/>
                <a:gd name="T33" fmla="*/ 37 h 250"/>
                <a:gd name="T34" fmla="*/ 67 w 107"/>
                <a:gd name="T35" fmla="*/ 68 h 250"/>
                <a:gd name="T36" fmla="*/ 90 w 107"/>
                <a:gd name="T37" fmla="*/ 59 h 250"/>
                <a:gd name="T38" fmla="*/ 96 w 107"/>
                <a:gd name="T39" fmla="*/ 58 h 250"/>
                <a:gd name="T40" fmla="*/ 85 w 107"/>
                <a:gd name="T41" fmla="*/ 67 h 250"/>
                <a:gd name="T42" fmla="*/ 69 w 107"/>
                <a:gd name="T43" fmla="*/ 78 h 250"/>
                <a:gd name="T44" fmla="*/ 58 w 107"/>
                <a:gd name="T45" fmla="*/ 86 h 250"/>
                <a:gd name="T46" fmla="*/ 47 w 107"/>
                <a:gd name="T47" fmla="*/ 143 h 250"/>
                <a:gd name="T48" fmla="*/ 60 w 107"/>
                <a:gd name="T49" fmla="*/ 152 h 250"/>
                <a:gd name="T50" fmla="*/ 83 w 107"/>
                <a:gd name="T51" fmla="*/ 149 h 250"/>
                <a:gd name="T52" fmla="*/ 98 w 107"/>
                <a:gd name="T53" fmla="*/ 143 h 250"/>
                <a:gd name="T54" fmla="*/ 103 w 107"/>
                <a:gd name="T55" fmla="*/ 142 h 250"/>
                <a:gd name="T56" fmla="*/ 90 w 107"/>
                <a:gd name="T57" fmla="*/ 151 h 250"/>
                <a:gd name="T58" fmla="*/ 65 w 107"/>
                <a:gd name="T59" fmla="*/ 163 h 250"/>
                <a:gd name="T60" fmla="*/ 46 w 107"/>
                <a:gd name="T61" fmla="*/ 171 h 250"/>
                <a:gd name="T62" fmla="*/ 37 w 107"/>
                <a:gd name="T63" fmla="*/ 194 h 250"/>
                <a:gd name="T64" fmla="*/ 45 w 107"/>
                <a:gd name="T65" fmla="*/ 205 h 250"/>
                <a:gd name="T66" fmla="*/ 63 w 107"/>
                <a:gd name="T67" fmla="*/ 201 h 250"/>
                <a:gd name="T68" fmla="*/ 83 w 107"/>
                <a:gd name="T69" fmla="*/ 192 h 250"/>
                <a:gd name="T70" fmla="*/ 98 w 107"/>
                <a:gd name="T71" fmla="*/ 183 h 250"/>
                <a:gd name="T72" fmla="*/ 107 w 107"/>
                <a:gd name="T73" fmla="*/ 177 h 250"/>
                <a:gd name="T74" fmla="*/ 100 w 107"/>
                <a:gd name="T75" fmla="*/ 189 h 250"/>
                <a:gd name="T76" fmla="*/ 86 w 107"/>
                <a:gd name="T77" fmla="*/ 208 h 250"/>
                <a:gd name="T78" fmla="*/ 72 w 107"/>
                <a:gd name="T79" fmla="*/ 224 h 250"/>
                <a:gd name="T80" fmla="*/ 66 w 107"/>
                <a:gd name="T81" fmla="*/ 219 h 250"/>
                <a:gd name="T82" fmla="*/ 55 w 107"/>
                <a:gd name="T83" fmla="*/ 208 h 250"/>
                <a:gd name="T84" fmla="*/ 29 w 107"/>
                <a:gd name="T85" fmla="*/ 211 h 250"/>
                <a:gd name="T86" fmla="*/ 23 w 107"/>
                <a:gd name="T87" fmla="*/ 226 h 250"/>
                <a:gd name="T88" fmla="*/ 12 w 107"/>
                <a:gd name="T89" fmla="*/ 243 h 250"/>
                <a:gd name="T90" fmla="*/ 8 w 107"/>
                <a:gd name="T91" fmla="*/ 242 h 250"/>
                <a:gd name="T92" fmla="*/ 16 w 107"/>
                <a:gd name="T93" fmla="*/ 221 h 250"/>
                <a:gd name="T94" fmla="*/ 6 w 107"/>
                <a:gd name="T95" fmla="*/ 21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65" name="Freeform 101"/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20 w 20"/>
                <a:gd name="T1" fmla="*/ 30 h 32"/>
                <a:gd name="T2" fmla="*/ 15 w 20"/>
                <a:gd name="T3" fmla="*/ 28 h 32"/>
                <a:gd name="T4" fmla="*/ 10 w 20"/>
                <a:gd name="T5" fmla="*/ 28 h 32"/>
                <a:gd name="T6" fmla="*/ 7 w 20"/>
                <a:gd name="T7" fmla="*/ 31 h 32"/>
                <a:gd name="T8" fmla="*/ 4 w 20"/>
                <a:gd name="T9" fmla="*/ 32 h 32"/>
                <a:gd name="T10" fmla="*/ 2 w 20"/>
                <a:gd name="T11" fmla="*/ 24 h 32"/>
                <a:gd name="T12" fmla="*/ 1 w 20"/>
                <a:gd name="T13" fmla="*/ 17 h 32"/>
                <a:gd name="T14" fmla="*/ 0 w 20"/>
                <a:gd name="T15" fmla="*/ 10 h 32"/>
                <a:gd name="T16" fmla="*/ 0 w 20"/>
                <a:gd name="T17" fmla="*/ 3 h 32"/>
                <a:gd name="T18" fmla="*/ 1 w 20"/>
                <a:gd name="T19" fmla="*/ 1 h 32"/>
                <a:gd name="T20" fmla="*/ 2 w 20"/>
                <a:gd name="T21" fmla="*/ 0 h 32"/>
                <a:gd name="T22" fmla="*/ 4 w 20"/>
                <a:gd name="T23" fmla="*/ 2 h 32"/>
                <a:gd name="T24" fmla="*/ 4 w 20"/>
                <a:gd name="T25" fmla="*/ 4 h 32"/>
                <a:gd name="T26" fmla="*/ 6 w 20"/>
                <a:gd name="T27" fmla="*/ 10 h 32"/>
                <a:gd name="T28" fmla="*/ 9 w 20"/>
                <a:gd name="T29" fmla="*/ 17 h 32"/>
                <a:gd name="T30" fmla="*/ 14 w 20"/>
                <a:gd name="T31" fmla="*/ 24 h 32"/>
                <a:gd name="T32" fmla="*/ 20 w 20"/>
                <a:gd name="T3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66" name="Freeform 102"/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34 w 341"/>
                <a:gd name="T1" fmla="*/ 146 h 207"/>
                <a:gd name="T2" fmla="*/ 66 w 341"/>
                <a:gd name="T3" fmla="*/ 126 h 207"/>
                <a:gd name="T4" fmla="*/ 85 w 341"/>
                <a:gd name="T5" fmla="*/ 77 h 207"/>
                <a:gd name="T6" fmla="*/ 111 w 341"/>
                <a:gd name="T7" fmla="*/ 39 h 207"/>
                <a:gd name="T8" fmla="*/ 143 w 341"/>
                <a:gd name="T9" fmla="*/ 4 h 207"/>
                <a:gd name="T10" fmla="*/ 153 w 341"/>
                <a:gd name="T11" fmla="*/ 3 h 207"/>
                <a:gd name="T12" fmla="*/ 133 w 341"/>
                <a:gd name="T13" fmla="*/ 25 h 207"/>
                <a:gd name="T14" fmla="*/ 102 w 341"/>
                <a:gd name="T15" fmla="*/ 64 h 207"/>
                <a:gd name="T16" fmla="*/ 89 w 341"/>
                <a:gd name="T17" fmla="*/ 102 h 207"/>
                <a:gd name="T18" fmla="*/ 91 w 341"/>
                <a:gd name="T19" fmla="*/ 111 h 207"/>
                <a:gd name="T20" fmla="*/ 113 w 341"/>
                <a:gd name="T21" fmla="*/ 97 h 207"/>
                <a:gd name="T22" fmla="*/ 138 w 341"/>
                <a:gd name="T23" fmla="*/ 80 h 207"/>
                <a:gd name="T24" fmla="*/ 172 w 341"/>
                <a:gd name="T25" fmla="*/ 41 h 207"/>
                <a:gd name="T26" fmla="*/ 221 w 341"/>
                <a:gd name="T27" fmla="*/ 6 h 207"/>
                <a:gd name="T28" fmla="*/ 240 w 341"/>
                <a:gd name="T29" fmla="*/ 3 h 207"/>
                <a:gd name="T30" fmla="*/ 199 w 341"/>
                <a:gd name="T31" fmla="*/ 32 h 207"/>
                <a:gd name="T32" fmla="*/ 160 w 341"/>
                <a:gd name="T33" fmla="*/ 74 h 207"/>
                <a:gd name="T34" fmla="*/ 165 w 341"/>
                <a:gd name="T35" fmla="*/ 84 h 207"/>
                <a:gd name="T36" fmla="*/ 188 w 341"/>
                <a:gd name="T37" fmla="*/ 79 h 207"/>
                <a:gd name="T38" fmla="*/ 209 w 341"/>
                <a:gd name="T39" fmla="*/ 74 h 207"/>
                <a:gd name="T40" fmla="*/ 245 w 341"/>
                <a:gd name="T41" fmla="*/ 51 h 207"/>
                <a:gd name="T42" fmla="*/ 295 w 341"/>
                <a:gd name="T43" fmla="*/ 28 h 207"/>
                <a:gd name="T44" fmla="*/ 308 w 341"/>
                <a:gd name="T45" fmla="*/ 29 h 207"/>
                <a:gd name="T46" fmla="*/ 270 w 341"/>
                <a:gd name="T47" fmla="*/ 46 h 207"/>
                <a:gd name="T48" fmla="*/ 237 w 341"/>
                <a:gd name="T49" fmla="*/ 71 h 207"/>
                <a:gd name="T50" fmla="*/ 272 w 341"/>
                <a:gd name="T51" fmla="*/ 76 h 207"/>
                <a:gd name="T52" fmla="*/ 320 w 341"/>
                <a:gd name="T53" fmla="*/ 64 h 207"/>
                <a:gd name="T54" fmla="*/ 341 w 341"/>
                <a:gd name="T55" fmla="*/ 58 h 207"/>
                <a:gd name="T56" fmla="*/ 311 w 341"/>
                <a:gd name="T57" fmla="*/ 77 h 207"/>
                <a:gd name="T58" fmla="*/ 253 w 341"/>
                <a:gd name="T59" fmla="*/ 92 h 207"/>
                <a:gd name="T60" fmla="*/ 260 w 341"/>
                <a:gd name="T61" fmla="*/ 108 h 207"/>
                <a:gd name="T62" fmla="*/ 297 w 341"/>
                <a:gd name="T63" fmla="*/ 127 h 207"/>
                <a:gd name="T64" fmla="*/ 311 w 341"/>
                <a:gd name="T65" fmla="*/ 139 h 207"/>
                <a:gd name="T66" fmla="*/ 272 w 341"/>
                <a:gd name="T67" fmla="*/ 126 h 207"/>
                <a:gd name="T68" fmla="*/ 224 w 341"/>
                <a:gd name="T69" fmla="*/ 103 h 207"/>
                <a:gd name="T70" fmla="*/ 198 w 341"/>
                <a:gd name="T71" fmla="*/ 100 h 207"/>
                <a:gd name="T72" fmla="*/ 169 w 341"/>
                <a:gd name="T73" fmla="*/ 102 h 207"/>
                <a:gd name="T74" fmla="*/ 181 w 341"/>
                <a:gd name="T75" fmla="*/ 122 h 207"/>
                <a:gd name="T76" fmla="*/ 209 w 341"/>
                <a:gd name="T77" fmla="*/ 145 h 207"/>
                <a:gd name="T78" fmla="*/ 241 w 341"/>
                <a:gd name="T79" fmla="*/ 163 h 207"/>
                <a:gd name="T80" fmla="*/ 252 w 341"/>
                <a:gd name="T81" fmla="*/ 177 h 207"/>
                <a:gd name="T82" fmla="*/ 207 w 341"/>
                <a:gd name="T83" fmla="*/ 150 h 207"/>
                <a:gd name="T84" fmla="*/ 161 w 341"/>
                <a:gd name="T85" fmla="*/ 122 h 207"/>
                <a:gd name="T86" fmla="*/ 139 w 341"/>
                <a:gd name="T87" fmla="*/ 114 h 207"/>
                <a:gd name="T88" fmla="*/ 118 w 341"/>
                <a:gd name="T89" fmla="*/ 122 h 207"/>
                <a:gd name="T90" fmla="*/ 93 w 341"/>
                <a:gd name="T91" fmla="*/ 130 h 207"/>
                <a:gd name="T92" fmla="*/ 92 w 341"/>
                <a:gd name="T93" fmla="*/ 141 h 207"/>
                <a:gd name="T94" fmla="*/ 123 w 341"/>
                <a:gd name="T95" fmla="*/ 165 h 207"/>
                <a:gd name="T96" fmla="*/ 169 w 341"/>
                <a:gd name="T97" fmla="*/ 196 h 207"/>
                <a:gd name="T98" fmla="*/ 175 w 341"/>
                <a:gd name="T99" fmla="*/ 207 h 207"/>
                <a:gd name="T100" fmla="*/ 130 w 341"/>
                <a:gd name="T101" fmla="*/ 180 h 207"/>
                <a:gd name="T102" fmla="*/ 83 w 341"/>
                <a:gd name="T103" fmla="*/ 151 h 207"/>
                <a:gd name="T104" fmla="*/ 53 w 341"/>
                <a:gd name="T105" fmla="*/ 155 h 207"/>
                <a:gd name="T106" fmla="*/ 9 w 341"/>
                <a:gd name="T107" fmla="*/ 169 h 207"/>
                <a:gd name="T108" fmla="*/ 7 w 341"/>
                <a:gd name="T109" fmla="*/ 16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67" name="Freeform 103"/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7 w 246"/>
                <a:gd name="T1" fmla="*/ 10 h 205"/>
                <a:gd name="T2" fmla="*/ 33 w 246"/>
                <a:gd name="T3" fmla="*/ 21 h 205"/>
                <a:gd name="T4" fmla="*/ 48 w 246"/>
                <a:gd name="T5" fmla="*/ 24 h 205"/>
                <a:gd name="T6" fmla="*/ 93 w 246"/>
                <a:gd name="T7" fmla="*/ 16 h 205"/>
                <a:gd name="T8" fmla="*/ 144 w 246"/>
                <a:gd name="T9" fmla="*/ 13 h 205"/>
                <a:gd name="T10" fmla="*/ 172 w 246"/>
                <a:gd name="T11" fmla="*/ 21 h 205"/>
                <a:gd name="T12" fmla="*/ 154 w 246"/>
                <a:gd name="T13" fmla="*/ 22 h 205"/>
                <a:gd name="T14" fmla="*/ 120 w 246"/>
                <a:gd name="T15" fmla="*/ 23 h 205"/>
                <a:gd name="T16" fmla="*/ 77 w 246"/>
                <a:gd name="T17" fmla="*/ 29 h 205"/>
                <a:gd name="T18" fmla="*/ 67 w 246"/>
                <a:gd name="T19" fmla="*/ 38 h 205"/>
                <a:gd name="T20" fmla="*/ 88 w 246"/>
                <a:gd name="T21" fmla="*/ 47 h 205"/>
                <a:gd name="T22" fmla="*/ 105 w 246"/>
                <a:gd name="T23" fmla="*/ 54 h 205"/>
                <a:gd name="T24" fmla="*/ 137 w 246"/>
                <a:gd name="T25" fmla="*/ 54 h 205"/>
                <a:gd name="T26" fmla="*/ 190 w 246"/>
                <a:gd name="T27" fmla="*/ 60 h 205"/>
                <a:gd name="T28" fmla="*/ 225 w 246"/>
                <a:gd name="T29" fmla="*/ 72 h 205"/>
                <a:gd name="T30" fmla="*/ 227 w 246"/>
                <a:gd name="T31" fmla="*/ 81 h 205"/>
                <a:gd name="T32" fmla="*/ 199 w 246"/>
                <a:gd name="T33" fmla="*/ 71 h 205"/>
                <a:gd name="T34" fmla="*/ 157 w 246"/>
                <a:gd name="T35" fmla="*/ 66 h 205"/>
                <a:gd name="T36" fmla="*/ 124 w 246"/>
                <a:gd name="T37" fmla="*/ 68 h 205"/>
                <a:gd name="T38" fmla="*/ 153 w 246"/>
                <a:gd name="T39" fmla="*/ 87 h 205"/>
                <a:gd name="T40" fmla="*/ 177 w 246"/>
                <a:gd name="T41" fmla="*/ 93 h 205"/>
                <a:gd name="T42" fmla="*/ 218 w 246"/>
                <a:gd name="T43" fmla="*/ 104 h 205"/>
                <a:gd name="T44" fmla="*/ 246 w 246"/>
                <a:gd name="T45" fmla="*/ 136 h 205"/>
                <a:gd name="T46" fmla="*/ 222 w 246"/>
                <a:gd name="T47" fmla="*/ 118 h 205"/>
                <a:gd name="T48" fmla="*/ 192 w 246"/>
                <a:gd name="T49" fmla="*/ 107 h 205"/>
                <a:gd name="T50" fmla="*/ 184 w 246"/>
                <a:gd name="T51" fmla="*/ 117 h 205"/>
                <a:gd name="T52" fmla="*/ 215 w 246"/>
                <a:gd name="T53" fmla="*/ 150 h 205"/>
                <a:gd name="T54" fmla="*/ 235 w 246"/>
                <a:gd name="T55" fmla="*/ 171 h 205"/>
                <a:gd name="T56" fmla="*/ 242 w 246"/>
                <a:gd name="T57" fmla="*/ 188 h 205"/>
                <a:gd name="T58" fmla="*/ 240 w 246"/>
                <a:gd name="T59" fmla="*/ 196 h 205"/>
                <a:gd name="T60" fmla="*/ 205 w 246"/>
                <a:gd name="T61" fmla="*/ 152 h 205"/>
                <a:gd name="T62" fmla="*/ 172 w 246"/>
                <a:gd name="T63" fmla="*/ 116 h 205"/>
                <a:gd name="T64" fmla="*/ 159 w 246"/>
                <a:gd name="T65" fmla="*/ 114 h 205"/>
                <a:gd name="T66" fmla="*/ 164 w 246"/>
                <a:gd name="T67" fmla="*/ 135 h 205"/>
                <a:gd name="T68" fmla="*/ 182 w 246"/>
                <a:gd name="T69" fmla="*/ 182 h 205"/>
                <a:gd name="T70" fmla="*/ 177 w 246"/>
                <a:gd name="T71" fmla="*/ 184 h 205"/>
                <a:gd name="T72" fmla="*/ 156 w 246"/>
                <a:gd name="T73" fmla="*/ 143 h 205"/>
                <a:gd name="T74" fmla="*/ 141 w 246"/>
                <a:gd name="T75" fmla="*/ 95 h 205"/>
                <a:gd name="T76" fmla="*/ 122 w 246"/>
                <a:gd name="T77" fmla="*/ 84 h 205"/>
                <a:gd name="T78" fmla="*/ 108 w 246"/>
                <a:gd name="T79" fmla="*/ 76 h 205"/>
                <a:gd name="T80" fmla="*/ 101 w 246"/>
                <a:gd name="T81" fmla="*/ 71 h 205"/>
                <a:gd name="T82" fmla="*/ 99 w 246"/>
                <a:gd name="T83" fmla="*/ 93 h 205"/>
                <a:gd name="T84" fmla="*/ 123 w 246"/>
                <a:gd name="T85" fmla="*/ 156 h 205"/>
                <a:gd name="T86" fmla="*/ 124 w 246"/>
                <a:gd name="T87" fmla="*/ 167 h 205"/>
                <a:gd name="T88" fmla="*/ 109 w 246"/>
                <a:gd name="T89" fmla="*/ 150 h 205"/>
                <a:gd name="T90" fmla="*/ 92 w 246"/>
                <a:gd name="T91" fmla="*/ 112 h 205"/>
                <a:gd name="T92" fmla="*/ 89 w 246"/>
                <a:gd name="T93" fmla="*/ 64 h 205"/>
                <a:gd name="T94" fmla="*/ 75 w 246"/>
                <a:gd name="T95" fmla="*/ 54 h 205"/>
                <a:gd name="T96" fmla="*/ 59 w 246"/>
                <a:gd name="T97" fmla="*/ 47 h 205"/>
                <a:gd name="T98" fmla="*/ 48 w 246"/>
                <a:gd name="T99" fmla="*/ 53 h 205"/>
                <a:gd name="T100" fmla="*/ 54 w 246"/>
                <a:gd name="T101" fmla="*/ 93 h 205"/>
                <a:gd name="T102" fmla="*/ 63 w 246"/>
                <a:gd name="T103" fmla="*/ 138 h 205"/>
                <a:gd name="T104" fmla="*/ 63 w 246"/>
                <a:gd name="T105" fmla="*/ 150 h 205"/>
                <a:gd name="T106" fmla="*/ 51 w 246"/>
                <a:gd name="T107" fmla="*/ 114 h 205"/>
                <a:gd name="T108" fmla="*/ 37 w 246"/>
                <a:gd name="T109" fmla="*/ 40 h 205"/>
                <a:gd name="T110" fmla="*/ 17 w 246"/>
                <a:gd name="T111" fmla="*/ 21 h 205"/>
                <a:gd name="T112" fmla="*/ 5 w 246"/>
                <a:gd name="T113" fmla="*/ 8 h 205"/>
                <a:gd name="T114" fmla="*/ 0 w 246"/>
                <a:gd name="T115" fmla="*/ 1 h 205"/>
                <a:gd name="T116" fmla="*/ 8 w 246"/>
                <a:gd name="T117" fmla="*/ 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68" name="Freeform 104"/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75 w 170"/>
                <a:gd name="T1" fmla="*/ 2 h 282"/>
                <a:gd name="T2" fmla="*/ 80 w 170"/>
                <a:gd name="T3" fmla="*/ 33 h 282"/>
                <a:gd name="T4" fmla="*/ 85 w 170"/>
                <a:gd name="T5" fmla="*/ 45 h 282"/>
                <a:gd name="T6" fmla="*/ 96 w 170"/>
                <a:gd name="T7" fmla="*/ 54 h 282"/>
                <a:gd name="T8" fmla="*/ 113 w 170"/>
                <a:gd name="T9" fmla="*/ 69 h 282"/>
                <a:gd name="T10" fmla="*/ 132 w 170"/>
                <a:gd name="T11" fmla="*/ 90 h 282"/>
                <a:gd name="T12" fmla="*/ 151 w 170"/>
                <a:gd name="T13" fmla="*/ 126 h 282"/>
                <a:gd name="T14" fmla="*/ 167 w 170"/>
                <a:gd name="T15" fmla="*/ 151 h 282"/>
                <a:gd name="T16" fmla="*/ 170 w 170"/>
                <a:gd name="T17" fmla="*/ 162 h 282"/>
                <a:gd name="T18" fmla="*/ 165 w 170"/>
                <a:gd name="T19" fmla="*/ 162 h 282"/>
                <a:gd name="T20" fmla="*/ 158 w 170"/>
                <a:gd name="T21" fmla="*/ 149 h 282"/>
                <a:gd name="T22" fmla="*/ 147 w 170"/>
                <a:gd name="T23" fmla="*/ 129 h 282"/>
                <a:gd name="T24" fmla="*/ 133 w 170"/>
                <a:gd name="T25" fmla="*/ 106 h 282"/>
                <a:gd name="T26" fmla="*/ 119 w 170"/>
                <a:gd name="T27" fmla="*/ 88 h 282"/>
                <a:gd name="T28" fmla="*/ 106 w 170"/>
                <a:gd name="T29" fmla="*/ 77 h 282"/>
                <a:gd name="T30" fmla="*/ 95 w 170"/>
                <a:gd name="T31" fmla="*/ 69 h 282"/>
                <a:gd name="T32" fmla="*/ 90 w 170"/>
                <a:gd name="T33" fmla="*/ 83 h 282"/>
                <a:gd name="T34" fmla="*/ 91 w 170"/>
                <a:gd name="T35" fmla="*/ 114 h 282"/>
                <a:gd name="T36" fmla="*/ 99 w 170"/>
                <a:gd name="T37" fmla="*/ 131 h 282"/>
                <a:gd name="T38" fmla="*/ 120 w 170"/>
                <a:gd name="T39" fmla="*/ 150 h 282"/>
                <a:gd name="T40" fmla="*/ 141 w 170"/>
                <a:gd name="T41" fmla="*/ 175 h 282"/>
                <a:gd name="T42" fmla="*/ 157 w 170"/>
                <a:gd name="T43" fmla="*/ 207 h 282"/>
                <a:gd name="T44" fmla="*/ 159 w 170"/>
                <a:gd name="T45" fmla="*/ 233 h 282"/>
                <a:gd name="T46" fmla="*/ 151 w 170"/>
                <a:gd name="T47" fmla="*/ 220 h 282"/>
                <a:gd name="T48" fmla="*/ 140 w 170"/>
                <a:gd name="T49" fmla="*/ 192 h 282"/>
                <a:gd name="T50" fmla="*/ 128 w 170"/>
                <a:gd name="T51" fmla="*/ 174 h 282"/>
                <a:gd name="T52" fmla="*/ 113 w 170"/>
                <a:gd name="T53" fmla="*/ 159 h 282"/>
                <a:gd name="T54" fmla="*/ 99 w 170"/>
                <a:gd name="T55" fmla="*/ 150 h 282"/>
                <a:gd name="T56" fmla="*/ 103 w 170"/>
                <a:gd name="T57" fmla="*/ 172 h 282"/>
                <a:gd name="T58" fmla="*/ 112 w 170"/>
                <a:gd name="T59" fmla="*/ 243 h 282"/>
                <a:gd name="T60" fmla="*/ 109 w 170"/>
                <a:gd name="T61" fmla="*/ 281 h 282"/>
                <a:gd name="T62" fmla="*/ 106 w 170"/>
                <a:gd name="T63" fmla="*/ 278 h 282"/>
                <a:gd name="T64" fmla="*/ 104 w 170"/>
                <a:gd name="T65" fmla="*/ 248 h 282"/>
                <a:gd name="T66" fmla="*/ 89 w 170"/>
                <a:gd name="T67" fmla="*/ 180 h 282"/>
                <a:gd name="T68" fmla="*/ 76 w 170"/>
                <a:gd name="T69" fmla="*/ 164 h 282"/>
                <a:gd name="T70" fmla="*/ 63 w 170"/>
                <a:gd name="T71" fmla="*/ 176 h 282"/>
                <a:gd name="T72" fmla="*/ 50 w 170"/>
                <a:gd name="T73" fmla="*/ 194 h 282"/>
                <a:gd name="T74" fmla="*/ 41 w 170"/>
                <a:gd name="T75" fmla="*/ 213 h 282"/>
                <a:gd name="T76" fmla="*/ 36 w 170"/>
                <a:gd name="T77" fmla="*/ 229 h 282"/>
                <a:gd name="T78" fmla="*/ 32 w 170"/>
                <a:gd name="T79" fmla="*/ 223 h 282"/>
                <a:gd name="T80" fmla="*/ 37 w 170"/>
                <a:gd name="T81" fmla="*/ 204 h 282"/>
                <a:gd name="T82" fmla="*/ 48 w 170"/>
                <a:gd name="T83" fmla="*/ 183 h 282"/>
                <a:gd name="T84" fmla="*/ 60 w 170"/>
                <a:gd name="T85" fmla="*/ 161 h 282"/>
                <a:gd name="T86" fmla="*/ 72 w 170"/>
                <a:gd name="T87" fmla="*/ 143 h 282"/>
                <a:gd name="T88" fmla="*/ 76 w 170"/>
                <a:gd name="T89" fmla="*/ 120 h 282"/>
                <a:gd name="T90" fmla="*/ 76 w 170"/>
                <a:gd name="T91" fmla="*/ 82 h 282"/>
                <a:gd name="T92" fmla="*/ 67 w 170"/>
                <a:gd name="T93" fmla="*/ 76 h 282"/>
                <a:gd name="T94" fmla="*/ 47 w 170"/>
                <a:gd name="T95" fmla="*/ 96 h 282"/>
                <a:gd name="T96" fmla="*/ 25 w 170"/>
                <a:gd name="T97" fmla="*/ 121 h 282"/>
                <a:gd name="T98" fmla="*/ 10 w 170"/>
                <a:gd name="T99" fmla="*/ 147 h 282"/>
                <a:gd name="T100" fmla="*/ 4 w 170"/>
                <a:gd name="T101" fmla="*/ 165 h 282"/>
                <a:gd name="T102" fmla="*/ 0 w 170"/>
                <a:gd name="T103" fmla="*/ 160 h 282"/>
                <a:gd name="T104" fmla="*/ 5 w 170"/>
                <a:gd name="T105" fmla="*/ 144 h 282"/>
                <a:gd name="T106" fmla="*/ 19 w 170"/>
                <a:gd name="T107" fmla="*/ 119 h 282"/>
                <a:gd name="T108" fmla="*/ 40 w 170"/>
                <a:gd name="T109" fmla="*/ 88 h 282"/>
                <a:gd name="T110" fmla="*/ 61 w 170"/>
                <a:gd name="T111" fmla="*/ 61 h 282"/>
                <a:gd name="T112" fmla="*/ 75 w 170"/>
                <a:gd name="T113" fmla="*/ 44 h 282"/>
                <a:gd name="T114" fmla="*/ 72 w 170"/>
                <a:gd name="T115" fmla="*/ 19 h 282"/>
                <a:gd name="T116" fmla="*/ 70 w 170"/>
                <a:gd name="T117" fmla="*/ 8 h 282"/>
                <a:gd name="T118" fmla="*/ 72 w 170"/>
                <a:gd name="T119" fmla="*/ 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69" name="Freeform 105"/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7 w 206"/>
                <a:gd name="T1" fmla="*/ 279 h 292"/>
                <a:gd name="T2" fmla="*/ 24 w 206"/>
                <a:gd name="T3" fmla="*/ 241 h 292"/>
                <a:gd name="T4" fmla="*/ 36 w 206"/>
                <a:gd name="T5" fmla="*/ 213 h 292"/>
                <a:gd name="T6" fmla="*/ 53 w 206"/>
                <a:gd name="T7" fmla="*/ 175 h 292"/>
                <a:gd name="T8" fmla="*/ 51 w 206"/>
                <a:gd name="T9" fmla="*/ 157 h 292"/>
                <a:gd name="T10" fmla="*/ 39 w 206"/>
                <a:gd name="T11" fmla="*/ 140 h 292"/>
                <a:gd name="T12" fmla="*/ 37 w 206"/>
                <a:gd name="T13" fmla="*/ 123 h 292"/>
                <a:gd name="T14" fmla="*/ 40 w 206"/>
                <a:gd name="T15" fmla="*/ 129 h 292"/>
                <a:gd name="T16" fmla="*/ 47 w 206"/>
                <a:gd name="T17" fmla="*/ 139 h 292"/>
                <a:gd name="T18" fmla="*/ 60 w 206"/>
                <a:gd name="T19" fmla="*/ 145 h 292"/>
                <a:gd name="T20" fmla="*/ 71 w 206"/>
                <a:gd name="T21" fmla="*/ 140 h 292"/>
                <a:gd name="T22" fmla="*/ 87 w 206"/>
                <a:gd name="T23" fmla="*/ 122 h 292"/>
                <a:gd name="T24" fmla="*/ 102 w 206"/>
                <a:gd name="T25" fmla="*/ 102 h 292"/>
                <a:gd name="T26" fmla="*/ 113 w 206"/>
                <a:gd name="T27" fmla="*/ 87 h 292"/>
                <a:gd name="T28" fmla="*/ 115 w 206"/>
                <a:gd name="T29" fmla="*/ 73 h 292"/>
                <a:gd name="T30" fmla="*/ 107 w 206"/>
                <a:gd name="T31" fmla="*/ 39 h 292"/>
                <a:gd name="T32" fmla="*/ 94 w 206"/>
                <a:gd name="T33" fmla="*/ 20 h 292"/>
                <a:gd name="T34" fmla="*/ 93 w 206"/>
                <a:gd name="T35" fmla="*/ 14 h 292"/>
                <a:gd name="T36" fmla="*/ 106 w 206"/>
                <a:gd name="T37" fmla="*/ 26 h 292"/>
                <a:gd name="T38" fmla="*/ 122 w 206"/>
                <a:gd name="T39" fmla="*/ 60 h 292"/>
                <a:gd name="T40" fmla="*/ 129 w 206"/>
                <a:gd name="T41" fmla="*/ 64 h 292"/>
                <a:gd name="T42" fmla="*/ 139 w 206"/>
                <a:gd name="T43" fmla="*/ 45 h 292"/>
                <a:gd name="T44" fmla="*/ 151 w 206"/>
                <a:gd name="T45" fmla="*/ 23 h 292"/>
                <a:gd name="T46" fmla="*/ 162 w 206"/>
                <a:gd name="T47" fmla="*/ 7 h 292"/>
                <a:gd name="T48" fmla="*/ 173 w 206"/>
                <a:gd name="T49" fmla="*/ 0 h 292"/>
                <a:gd name="T50" fmla="*/ 171 w 206"/>
                <a:gd name="T51" fmla="*/ 5 h 292"/>
                <a:gd name="T52" fmla="*/ 164 w 206"/>
                <a:gd name="T53" fmla="*/ 16 h 292"/>
                <a:gd name="T54" fmla="*/ 155 w 206"/>
                <a:gd name="T55" fmla="*/ 36 h 292"/>
                <a:gd name="T56" fmla="*/ 144 w 206"/>
                <a:gd name="T57" fmla="*/ 60 h 292"/>
                <a:gd name="T58" fmla="*/ 132 w 206"/>
                <a:gd name="T59" fmla="*/ 78 h 292"/>
                <a:gd name="T60" fmla="*/ 139 w 206"/>
                <a:gd name="T61" fmla="*/ 81 h 292"/>
                <a:gd name="T62" fmla="*/ 158 w 206"/>
                <a:gd name="T63" fmla="*/ 75 h 292"/>
                <a:gd name="T64" fmla="*/ 174 w 206"/>
                <a:gd name="T65" fmla="*/ 70 h 292"/>
                <a:gd name="T66" fmla="*/ 186 w 206"/>
                <a:gd name="T67" fmla="*/ 64 h 292"/>
                <a:gd name="T68" fmla="*/ 198 w 206"/>
                <a:gd name="T69" fmla="*/ 56 h 292"/>
                <a:gd name="T70" fmla="*/ 206 w 206"/>
                <a:gd name="T71" fmla="*/ 56 h 292"/>
                <a:gd name="T72" fmla="*/ 196 w 206"/>
                <a:gd name="T73" fmla="*/ 66 h 292"/>
                <a:gd name="T74" fmla="*/ 176 w 206"/>
                <a:gd name="T75" fmla="*/ 77 h 292"/>
                <a:gd name="T76" fmla="*/ 152 w 206"/>
                <a:gd name="T77" fmla="*/ 90 h 292"/>
                <a:gd name="T78" fmla="*/ 132 w 206"/>
                <a:gd name="T79" fmla="*/ 98 h 292"/>
                <a:gd name="T80" fmla="*/ 116 w 206"/>
                <a:gd name="T81" fmla="*/ 105 h 292"/>
                <a:gd name="T82" fmla="*/ 98 w 206"/>
                <a:gd name="T83" fmla="*/ 128 h 292"/>
                <a:gd name="T84" fmla="*/ 98 w 206"/>
                <a:gd name="T85" fmla="*/ 139 h 292"/>
                <a:gd name="T86" fmla="*/ 105 w 206"/>
                <a:gd name="T87" fmla="*/ 143 h 292"/>
                <a:gd name="T88" fmla="*/ 103 w 206"/>
                <a:gd name="T89" fmla="*/ 147 h 292"/>
                <a:gd name="T90" fmla="*/ 93 w 206"/>
                <a:gd name="T91" fmla="*/ 154 h 292"/>
                <a:gd name="T92" fmla="*/ 86 w 206"/>
                <a:gd name="T93" fmla="*/ 157 h 292"/>
                <a:gd name="T94" fmla="*/ 83 w 206"/>
                <a:gd name="T95" fmla="*/ 157 h 292"/>
                <a:gd name="T96" fmla="*/ 78 w 206"/>
                <a:gd name="T97" fmla="*/ 163 h 292"/>
                <a:gd name="T98" fmla="*/ 64 w 206"/>
                <a:gd name="T99" fmla="*/ 189 h 292"/>
                <a:gd name="T100" fmla="*/ 48 w 206"/>
                <a:gd name="T101" fmla="*/ 222 h 292"/>
                <a:gd name="T102" fmla="*/ 39 w 206"/>
                <a:gd name="T103" fmla="*/ 252 h 292"/>
                <a:gd name="T104" fmla="*/ 36 w 206"/>
                <a:gd name="T105" fmla="*/ 268 h 292"/>
                <a:gd name="T106" fmla="*/ 29 w 206"/>
                <a:gd name="T107" fmla="*/ 281 h 292"/>
                <a:gd name="T108" fmla="*/ 21 w 206"/>
                <a:gd name="T109" fmla="*/ 288 h 292"/>
                <a:gd name="T110" fmla="*/ 6 w 206"/>
                <a:gd name="T111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70" name="Freeform 106"/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86 w 132"/>
                <a:gd name="T1" fmla="*/ 15 h 227"/>
                <a:gd name="T2" fmla="*/ 72 w 132"/>
                <a:gd name="T3" fmla="*/ 40 h 227"/>
                <a:gd name="T4" fmla="*/ 62 w 132"/>
                <a:gd name="T5" fmla="*/ 48 h 227"/>
                <a:gd name="T6" fmla="*/ 41 w 132"/>
                <a:gd name="T7" fmla="*/ 55 h 227"/>
                <a:gd name="T8" fmla="*/ 19 w 132"/>
                <a:gd name="T9" fmla="*/ 67 h 227"/>
                <a:gd name="T10" fmla="*/ 4 w 132"/>
                <a:gd name="T11" fmla="*/ 78 h 227"/>
                <a:gd name="T12" fmla="*/ 0 w 132"/>
                <a:gd name="T13" fmla="*/ 86 h 227"/>
                <a:gd name="T14" fmla="*/ 1 w 132"/>
                <a:gd name="T15" fmla="*/ 89 h 227"/>
                <a:gd name="T16" fmla="*/ 10 w 132"/>
                <a:gd name="T17" fmla="*/ 84 h 227"/>
                <a:gd name="T18" fmla="*/ 25 w 132"/>
                <a:gd name="T19" fmla="*/ 75 h 227"/>
                <a:gd name="T20" fmla="*/ 43 w 132"/>
                <a:gd name="T21" fmla="*/ 66 h 227"/>
                <a:gd name="T22" fmla="*/ 60 w 132"/>
                <a:gd name="T23" fmla="*/ 58 h 227"/>
                <a:gd name="T24" fmla="*/ 62 w 132"/>
                <a:gd name="T25" fmla="*/ 68 h 227"/>
                <a:gd name="T26" fmla="*/ 56 w 132"/>
                <a:gd name="T27" fmla="*/ 97 h 227"/>
                <a:gd name="T28" fmla="*/ 48 w 132"/>
                <a:gd name="T29" fmla="*/ 112 h 227"/>
                <a:gd name="T30" fmla="*/ 34 w 132"/>
                <a:gd name="T31" fmla="*/ 127 h 227"/>
                <a:gd name="T32" fmla="*/ 18 w 132"/>
                <a:gd name="T33" fmla="*/ 144 h 227"/>
                <a:gd name="T34" fmla="*/ 7 w 132"/>
                <a:gd name="T35" fmla="*/ 157 h 227"/>
                <a:gd name="T36" fmla="*/ 3 w 132"/>
                <a:gd name="T37" fmla="*/ 166 h 227"/>
                <a:gd name="T38" fmla="*/ 7 w 132"/>
                <a:gd name="T39" fmla="*/ 168 h 227"/>
                <a:gd name="T40" fmla="*/ 13 w 132"/>
                <a:gd name="T41" fmla="*/ 160 h 227"/>
                <a:gd name="T42" fmla="*/ 25 w 132"/>
                <a:gd name="T43" fmla="*/ 149 h 227"/>
                <a:gd name="T44" fmla="*/ 39 w 132"/>
                <a:gd name="T45" fmla="*/ 136 h 227"/>
                <a:gd name="T46" fmla="*/ 50 w 132"/>
                <a:gd name="T47" fmla="*/ 126 h 227"/>
                <a:gd name="T48" fmla="*/ 56 w 132"/>
                <a:gd name="T49" fmla="*/ 142 h 227"/>
                <a:gd name="T50" fmla="*/ 61 w 132"/>
                <a:gd name="T51" fmla="*/ 202 h 227"/>
                <a:gd name="T52" fmla="*/ 65 w 132"/>
                <a:gd name="T53" fmla="*/ 226 h 227"/>
                <a:gd name="T54" fmla="*/ 66 w 132"/>
                <a:gd name="T55" fmla="*/ 225 h 227"/>
                <a:gd name="T56" fmla="*/ 68 w 132"/>
                <a:gd name="T57" fmla="*/ 198 h 227"/>
                <a:gd name="T58" fmla="*/ 65 w 132"/>
                <a:gd name="T59" fmla="*/ 132 h 227"/>
                <a:gd name="T60" fmla="*/ 69 w 132"/>
                <a:gd name="T61" fmla="*/ 111 h 227"/>
                <a:gd name="T62" fmla="*/ 72 w 132"/>
                <a:gd name="T63" fmla="*/ 114 h 227"/>
                <a:gd name="T64" fmla="*/ 76 w 132"/>
                <a:gd name="T65" fmla="*/ 123 h 227"/>
                <a:gd name="T66" fmla="*/ 86 w 132"/>
                <a:gd name="T67" fmla="*/ 138 h 227"/>
                <a:gd name="T68" fmla="*/ 101 w 132"/>
                <a:gd name="T69" fmla="*/ 156 h 227"/>
                <a:gd name="T70" fmla="*/ 114 w 132"/>
                <a:gd name="T71" fmla="*/ 168 h 227"/>
                <a:gd name="T72" fmla="*/ 122 w 132"/>
                <a:gd name="T73" fmla="*/ 170 h 227"/>
                <a:gd name="T74" fmla="*/ 117 w 132"/>
                <a:gd name="T75" fmla="*/ 161 h 227"/>
                <a:gd name="T76" fmla="*/ 107 w 132"/>
                <a:gd name="T77" fmla="*/ 150 h 227"/>
                <a:gd name="T78" fmla="*/ 98 w 132"/>
                <a:gd name="T79" fmla="*/ 137 h 227"/>
                <a:gd name="T80" fmla="*/ 86 w 132"/>
                <a:gd name="T81" fmla="*/ 122 h 227"/>
                <a:gd name="T82" fmla="*/ 79 w 132"/>
                <a:gd name="T83" fmla="*/ 109 h 227"/>
                <a:gd name="T84" fmla="*/ 76 w 132"/>
                <a:gd name="T85" fmla="*/ 95 h 227"/>
                <a:gd name="T86" fmla="*/ 78 w 132"/>
                <a:gd name="T87" fmla="*/ 68 h 227"/>
                <a:gd name="T88" fmla="*/ 81 w 132"/>
                <a:gd name="T89" fmla="*/ 58 h 227"/>
                <a:gd name="T90" fmla="*/ 86 w 132"/>
                <a:gd name="T91" fmla="*/ 60 h 227"/>
                <a:gd name="T92" fmla="*/ 94 w 132"/>
                <a:gd name="T93" fmla="*/ 68 h 227"/>
                <a:gd name="T94" fmla="*/ 106 w 132"/>
                <a:gd name="T95" fmla="*/ 78 h 227"/>
                <a:gd name="T96" fmla="*/ 118 w 132"/>
                <a:gd name="T97" fmla="*/ 89 h 227"/>
                <a:gd name="T98" fmla="*/ 127 w 132"/>
                <a:gd name="T99" fmla="*/ 98 h 227"/>
                <a:gd name="T100" fmla="*/ 132 w 132"/>
                <a:gd name="T101" fmla="*/ 100 h 227"/>
                <a:gd name="T102" fmla="*/ 123 w 132"/>
                <a:gd name="T103" fmla="*/ 88 h 227"/>
                <a:gd name="T104" fmla="*/ 110 w 132"/>
                <a:gd name="T105" fmla="*/ 73 h 227"/>
                <a:gd name="T106" fmla="*/ 98 w 132"/>
                <a:gd name="T107" fmla="*/ 57 h 227"/>
                <a:gd name="T108" fmla="*/ 93 w 132"/>
                <a:gd name="T109" fmla="*/ 46 h 227"/>
                <a:gd name="T110" fmla="*/ 92 w 132"/>
                <a:gd name="T111" fmla="*/ 23 h 227"/>
                <a:gd name="T112" fmla="*/ 100 w 132"/>
                <a:gd name="T113" fmla="*/ 4 h 227"/>
                <a:gd name="T114" fmla="*/ 95 w 132"/>
                <a:gd name="T115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71" name="Freeform 107"/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4 w 263"/>
                <a:gd name="T1" fmla="*/ 28 h 207"/>
                <a:gd name="T2" fmla="*/ 27 w 263"/>
                <a:gd name="T3" fmla="*/ 39 h 207"/>
                <a:gd name="T4" fmla="*/ 41 w 263"/>
                <a:gd name="T5" fmla="*/ 45 h 207"/>
                <a:gd name="T6" fmla="*/ 56 w 263"/>
                <a:gd name="T7" fmla="*/ 53 h 207"/>
                <a:gd name="T8" fmla="*/ 59 w 263"/>
                <a:gd name="T9" fmla="*/ 95 h 207"/>
                <a:gd name="T10" fmla="*/ 65 w 263"/>
                <a:gd name="T11" fmla="*/ 136 h 207"/>
                <a:gd name="T12" fmla="*/ 65 w 263"/>
                <a:gd name="T13" fmla="*/ 124 h 207"/>
                <a:gd name="T14" fmla="*/ 70 w 263"/>
                <a:gd name="T15" fmla="*/ 68 h 207"/>
                <a:gd name="T16" fmla="*/ 83 w 263"/>
                <a:gd name="T17" fmla="*/ 64 h 207"/>
                <a:gd name="T18" fmla="*/ 103 w 263"/>
                <a:gd name="T19" fmla="*/ 84 h 207"/>
                <a:gd name="T20" fmla="*/ 121 w 263"/>
                <a:gd name="T21" fmla="*/ 97 h 207"/>
                <a:gd name="T22" fmla="*/ 137 w 263"/>
                <a:gd name="T23" fmla="*/ 184 h 207"/>
                <a:gd name="T24" fmla="*/ 149 w 263"/>
                <a:gd name="T25" fmla="*/ 204 h 207"/>
                <a:gd name="T26" fmla="*/ 141 w 263"/>
                <a:gd name="T27" fmla="*/ 170 h 207"/>
                <a:gd name="T28" fmla="*/ 133 w 263"/>
                <a:gd name="T29" fmla="*/ 105 h 207"/>
                <a:gd name="T30" fmla="*/ 182 w 263"/>
                <a:gd name="T31" fmla="*/ 131 h 207"/>
                <a:gd name="T32" fmla="*/ 239 w 263"/>
                <a:gd name="T33" fmla="*/ 165 h 207"/>
                <a:gd name="T34" fmla="*/ 262 w 263"/>
                <a:gd name="T35" fmla="*/ 178 h 207"/>
                <a:gd name="T36" fmla="*/ 253 w 263"/>
                <a:gd name="T37" fmla="*/ 166 h 207"/>
                <a:gd name="T38" fmla="*/ 215 w 263"/>
                <a:gd name="T39" fmla="*/ 140 h 207"/>
                <a:gd name="T40" fmla="*/ 162 w 263"/>
                <a:gd name="T41" fmla="*/ 107 h 207"/>
                <a:gd name="T42" fmla="*/ 133 w 263"/>
                <a:gd name="T43" fmla="*/ 93 h 207"/>
                <a:gd name="T44" fmla="*/ 152 w 263"/>
                <a:gd name="T45" fmla="*/ 89 h 207"/>
                <a:gd name="T46" fmla="*/ 189 w 263"/>
                <a:gd name="T47" fmla="*/ 81 h 207"/>
                <a:gd name="T48" fmla="*/ 235 w 263"/>
                <a:gd name="T49" fmla="*/ 81 h 207"/>
                <a:gd name="T50" fmla="*/ 263 w 263"/>
                <a:gd name="T51" fmla="*/ 89 h 207"/>
                <a:gd name="T52" fmla="*/ 251 w 263"/>
                <a:gd name="T53" fmla="*/ 76 h 207"/>
                <a:gd name="T54" fmla="*/ 213 w 263"/>
                <a:gd name="T55" fmla="*/ 74 h 207"/>
                <a:gd name="T56" fmla="*/ 158 w 263"/>
                <a:gd name="T57" fmla="*/ 75 h 207"/>
                <a:gd name="T58" fmla="*/ 132 w 263"/>
                <a:gd name="T59" fmla="*/ 76 h 207"/>
                <a:gd name="T60" fmla="*/ 111 w 263"/>
                <a:gd name="T61" fmla="*/ 62 h 207"/>
                <a:gd name="T62" fmla="*/ 92 w 263"/>
                <a:gd name="T63" fmla="*/ 47 h 207"/>
                <a:gd name="T64" fmla="*/ 106 w 263"/>
                <a:gd name="T65" fmla="*/ 34 h 207"/>
                <a:gd name="T66" fmla="*/ 138 w 263"/>
                <a:gd name="T67" fmla="*/ 16 h 207"/>
                <a:gd name="T68" fmla="*/ 163 w 263"/>
                <a:gd name="T69" fmla="*/ 6 h 207"/>
                <a:gd name="T70" fmla="*/ 161 w 263"/>
                <a:gd name="T71" fmla="*/ 0 h 207"/>
                <a:gd name="T72" fmla="*/ 133 w 263"/>
                <a:gd name="T73" fmla="*/ 9 h 207"/>
                <a:gd name="T74" fmla="*/ 100 w 263"/>
                <a:gd name="T75" fmla="*/ 25 h 207"/>
                <a:gd name="T76" fmla="*/ 77 w 263"/>
                <a:gd name="T77" fmla="*/ 37 h 207"/>
                <a:gd name="T78" fmla="*/ 57 w 263"/>
                <a:gd name="T79" fmla="*/ 38 h 207"/>
                <a:gd name="T80" fmla="*/ 37 w 263"/>
                <a:gd name="T81" fmla="*/ 28 h 207"/>
                <a:gd name="T82" fmla="*/ 15 w 263"/>
                <a:gd name="T83" fmla="*/ 18 h 207"/>
                <a:gd name="T84" fmla="*/ 0 w 263"/>
                <a:gd name="T85" fmla="*/ 1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72" name="Freeform 108"/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265 w 667"/>
                <a:gd name="T1" fmla="*/ 154 h 662"/>
                <a:gd name="T2" fmla="*/ 184 w 667"/>
                <a:gd name="T3" fmla="*/ 99 h 662"/>
                <a:gd name="T4" fmla="*/ 77 w 667"/>
                <a:gd name="T5" fmla="*/ 76 h 662"/>
                <a:gd name="T6" fmla="*/ 39 w 667"/>
                <a:gd name="T7" fmla="*/ 63 h 662"/>
                <a:gd name="T8" fmla="*/ 65 w 667"/>
                <a:gd name="T9" fmla="*/ 153 h 662"/>
                <a:gd name="T10" fmla="*/ 107 w 667"/>
                <a:gd name="T11" fmla="*/ 231 h 662"/>
                <a:gd name="T12" fmla="*/ 187 w 667"/>
                <a:gd name="T13" fmla="*/ 280 h 662"/>
                <a:gd name="T14" fmla="*/ 248 w 667"/>
                <a:gd name="T15" fmla="*/ 315 h 662"/>
                <a:gd name="T16" fmla="*/ 222 w 667"/>
                <a:gd name="T17" fmla="*/ 328 h 662"/>
                <a:gd name="T18" fmla="*/ 170 w 667"/>
                <a:gd name="T19" fmla="*/ 318 h 662"/>
                <a:gd name="T20" fmla="*/ 102 w 667"/>
                <a:gd name="T21" fmla="*/ 349 h 662"/>
                <a:gd name="T22" fmla="*/ 56 w 667"/>
                <a:gd name="T23" fmla="*/ 407 h 662"/>
                <a:gd name="T24" fmla="*/ 10 w 667"/>
                <a:gd name="T25" fmla="*/ 441 h 662"/>
                <a:gd name="T26" fmla="*/ 17 w 667"/>
                <a:gd name="T27" fmla="*/ 463 h 662"/>
                <a:gd name="T28" fmla="*/ 56 w 667"/>
                <a:gd name="T29" fmla="*/ 479 h 662"/>
                <a:gd name="T30" fmla="*/ 138 w 667"/>
                <a:gd name="T31" fmla="*/ 490 h 662"/>
                <a:gd name="T32" fmla="*/ 230 w 667"/>
                <a:gd name="T33" fmla="*/ 434 h 662"/>
                <a:gd name="T34" fmla="*/ 251 w 667"/>
                <a:gd name="T35" fmla="*/ 388 h 662"/>
                <a:gd name="T36" fmla="*/ 279 w 667"/>
                <a:gd name="T37" fmla="*/ 348 h 662"/>
                <a:gd name="T38" fmla="*/ 297 w 667"/>
                <a:gd name="T39" fmla="*/ 367 h 662"/>
                <a:gd name="T40" fmla="*/ 268 w 667"/>
                <a:gd name="T41" fmla="*/ 422 h 662"/>
                <a:gd name="T42" fmla="*/ 244 w 667"/>
                <a:gd name="T43" fmla="*/ 436 h 662"/>
                <a:gd name="T44" fmla="*/ 212 w 667"/>
                <a:gd name="T45" fmla="*/ 471 h 662"/>
                <a:gd name="T46" fmla="*/ 189 w 667"/>
                <a:gd name="T47" fmla="*/ 544 h 662"/>
                <a:gd name="T48" fmla="*/ 194 w 667"/>
                <a:gd name="T49" fmla="*/ 596 h 662"/>
                <a:gd name="T50" fmla="*/ 183 w 667"/>
                <a:gd name="T51" fmla="*/ 660 h 662"/>
                <a:gd name="T52" fmla="*/ 247 w 667"/>
                <a:gd name="T53" fmla="*/ 653 h 662"/>
                <a:gd name="T54" fmla="*/ 329 w 667"/>
                <a:gd name="T55" fmla="*/ 597 h 662"/>
                <a:gd name="T56" fmla="*/ 362 w 667"/>
                <a:gd name="T57" fmla="*/ 511 h 662"/>
                <a:gd name="T58" fmla="*/ 342 w 667"/>
                <a:gd name="T59" fmla="*/ 420 h 662"/>
                <a:gd name="T60" fmla="*/ 341 w 667"/>
                <a:gd name="T61" fmla="*/ 382 h 662"/>
                <a:gd name="T62" fmla="*/ 370 w 667"/>
                <a:gd name="T63" fmla="*/ 426 h 662"/>
                <a:gd name="T64" fmla="*/ 389 w 667"/>
                <a:gd name="T65" fmla="*/ 504 h 662"/>
                <a:gd name="T66" fmla="*/ 465 w 667"/>
                <a:gd name="T67" fmla="*/ 557 h 662"/>
                <a:gd name="T68" fmla="*/ 549 w 667"/>
                <a:gd name="T69" fmla="*/ 599 h 662"/>
                <a:gd name="T70" fmla="*/ 578 w 667"/>
                <a:gd name="T71" fmla="*/ 542 h 662"/>
                <a:gd name="T72" fmla="*/ 498 w 667"/>
                <a:gd name="T73" fmla="*/ 409 h 662"/>
                <a:gd name="T74" fmla="*/ 448 w 667"/>
                <a:gd name="T75" fmla="*/ 396 h 662"/>
                <a:gd name="T76" fmla="*/ 437 w 667"/>
                <a:gd name="T77" fmla="*/ 381 h 662"/>
                <a:gd name="T78" fmla="*/ 507 w 667"/>
                <a:gd name="T79" fmla="*/ 396 h 662"/>
                <a:gd name="T80" fmla="*/ 598 w 667"/>
                <a:gd name="T81" fmla="*/ 392 h 662"/>
                <a:gd name="T82" fmla="*/ 649 w 667"/>
                <a:gd name="T83" fmla="*/ 372 h 662"/>
                <a:gd name="T84" fmla="*/ 642 w 667"/>
                <a:gd name="T85" fmla="*/ 357 h 662"/>
                <a:gd name="T86" fmla="*/ 593 w 667"/>
                <a:gd name="T87" fmla="*/ 307 h 662"/>
                <a:gd name="T88" fmla="*/ 525 w 667"/>
                <a:gd name="T89" fmla="*/ 253 h 662"/>
                <a:gd name="T90" fmla="*/ 442 w 667"/>
                <a:gd name="T91" fmla="*/ 262 h 662"/>
                <a:gd name="T92" fmla="*/ 408 w 667"/>
                <a:gd name="T93" fmla="*/ 281 h 662"/>
                <a:gd name="T94" fmla="*/ 400 w 667"/>
                <a:gd name="T95" fmla="*/ 262 h 662"/>
                <a:gd name="T96" fmla="*/ 420 w 667"/>
                <a:gd name="T97" fmla="*/ 249 h 662"/>
                <a:gd name="T98" fmla="*/ 459 w 667"/>
                <a:gd name="T99" fmla="*/ 231 h 662"/>
                <a:gd name="T100" fmla="*/ 496 w 667"/>
                <a:gd name="T101" fmla="*/ 127 h 662"/>
                <a:gd name="T102" fmla="*/ 473 w 667"/>
                <a:gd name="T103" fmla="*/ 19 h 662"/>
                <a:gd name="T104" fmla="*/ 433 w 667"/>
                <a:gd name="T105" fmla="*/ 49 h 662"/>
                <a:gd name="T106" fmla="*/ 370 w 667"/>
                <a:gd name="T107" fmla="*/ 82 h 662"/>
                <a:gd name="T108" fmla="*/ 308 w 667"/>
                <a:gd name="T109" fmla="*/ 185 h 662"/>
                <a:gd name="T110" fmla="*/ 297 w 667"/>
                <a:gd name="T111" fmla="*/ 24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73" name="Freeform 109"/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204 w 204"/>
                <a:gd name="T1" fmla="*/ 119 h 287"/>
                <a:gd name="T2" fmla="*/ 191 w 204"/>
                <a:gd name="T3" fmla="*/ 123 h 287"/>
                <a:gd name="T4" fmla="*/ 179 w 204"/>
                <a:gd name="T5" fmla="*/ 131 h 287"/>
                <a:gd name="T6" fmla="*/ 167 w 204"/>
                <a:gd name="T7" fmla="*/ 140 h 287"/>
                <a:gd name="T8" fmla="*/ 156 w 204"/>
                <a:gd name="T9" fmla="*/ 151 h 287"/>
                <a:gd name="T10" fmla="*/ 146 w 204"/>
                <a:gd name="T11" fmla="*/ 163 h 287"/>
                <a:gd name="T12" fmla="*/ 137 w 204"/>
                <a:gd name="T13" fmla="*/ 178 h 287"/>
                <a:gd name="T14" fmla="*/ 130 w 204"/>
                <a:gd name="T15" fmla="*/ 193 h 287"/>
                <a:gd name="T16" fmla="*/ 126 w 204"/>
                <a:gd name="T17" fmla="*/ 211 h 287"/>
                <a:gd name="T18" fmla="*/ 125 w 204"/>
                <a:gd name="T19" fmla="*/ 216 h 287"/>
                <a:gd name="T20" fmla="*/ 123 w 204"/>
                <a:gd name="T21" fmla="*/ 221 h 287"/>
                <a:gd name="T22" fmla="*/ 122 w 204"/>
                <a:gd name="T23" fmla="*/ 227 h 287"/>
                <a:gd name="T24" fmla="*/ 122 w 204"/>
                <a:gd name="T25" fmla="*/ 233 h 287"/>
                <a:gd name="T26" fmla="*/ 122 w 204"/>
                <a:gd name="T27" fmla="*/ 245 h 287"/>
                <a:gd name="T28" fmla="*/ 123 w 204"/>
                <a:gd name="T29" fmla="*/ 259 h 287"/>
                <a:gd name="T30" fmla="*/ 126 w 204"/>
                <a:gd name="T31" fmla="*/ 273 h 287"/>
                <a:gd name="T32" fmla="*/ 130 w 204"/>
                <a:gd name="T33" fmla="*/ 287 h 287"/>
                <a:gd name="T34" fmla="*/ 125 w 204"/>
                <a:gd name="T35" fmla="*/ 285 h 287"/>
                <a:gd name="T36" fmla="*/ 118 w 204"/>
                <a:gd name="T37" fmla="*/ 284 h 287"/>
                <a:gd name="T38" fmla="*/ 111 w 204"/>
                <a:gd name="T39" fmla="*/ 285 h 287"/>
                <a:gd name="T40" fmla="*/ 105 w 204"/>
                <a:gd name="T41" fmla="*/ 287 h 287"/>
                <a:gd name="T42" fmla="*/ 103 w 204"/>
                <a:gd name="T43" fmla="*/ 265 h 287"/>
                <a:gd name="T44" fmla="*/ 98 w 204"/>
                <a:gd name="T45" fmla="*/ 242 h 287"/>
                <a:gd name="T46" fmla="*/ 89 w 204"/>
                <a:gd name="T47" fmla="*/ 220 h 287"/>
                <a:gd name="T48" fmla="*/ 79 w 204"/>
                <a:gd name="T49" fmla="*/ 199 h 287"/>
                <a:gd name="T50" fmla="*/ 65 w 204"/>
                <a:gd name="T51" fmla="*/ 181 h 287"/>
                <a:gd name="T52" fmla="*/ 50 w 204"/>
                <a:gd name="T53" fmla="*/ 166 h 287"/>
                <a:gd name="T54" fmla="*/ 34 w 204"/>
                <a:gd name="T55" fmla="*/ 155 h 287"/>
                <a:gd name="T56" fmla="*/ 16 w 204"/>
                <a:gd name="T57" fmla="*/ 148 h 287"/>
                <a:gd name="T58" fmla="*/ 19 w 204"/>
                <a:gd name="T59" fmla="*/ 135 h 287"/>
                <a:gd name="T60" fmla="*/ 17 w 204"/>
                <a:gd name="T61" fmla="*/ 121 h 287"/>
                <a:gd name="T62" fmla="*/ 12 w 204"/>
                <a:gd name="T63" fmla="*/ 109 h 287"/>
                <a:gd name="T64" fmla="*/ 0 w 204"/>
                <a:gd name="T65" fmla="*/ 102 h 287"/>
                <a:gd name="T66" fmla="*/ 6 w 204"/>
                <a:gd name="T67" fmla="*/ 94 h 287"/>
                <a:gd name="T68" fmla="*/ 13 w 204"/>
                <a:gd name="T69" fmla="*/ 83 h 287"/>
                <a:gd name="T70" fmla="*/ 19 w 204"/>
                <a:gd name="T71" fmla="*/ 69 h 287"/>
                <a:gd name="T72" fmla="*/ 23 w 204"/>
                <a:gd name="T73" fmla="*/ 54 h 287"/>
                <a:gd name="T74" fmla="*/ 27 w 204"/>
                <a:gd name="T75" fmla="*/ 39 h 287"/>
                <a:gd name="T76" fmla="*/ 27 w 204"/>
                <a:gd name="T77" fmla="*/ 25 h 287"/>
                <a:gd name="T78" fmla="*/ 24 w 204"/>
                <a:gd name="T79" fmla="*/ 11 h 287"/>
                <a:gd name="T80" fmla="*/ 19 w 204"/>
                <a:gd name="T81" fmla="*/ 0 h 287"/>
                <a:gd name="T82" fmla="*/ 28 w 204"/>
                <a:gd name="T83" fmla="*/ 8 h 287"/>
                <a:gd name="T84" fmla="*/ 38 w 204"/>
                <a:gd name="T85" fmla="*/ 17 h 287"/>
                <a:gd name="T86" fmla="*/ 49 w 204"/>
                <a:gd name="T87" fmla="*/ 26 h 287"/>
                <a:gd name="T88" fmla="*/ 61 w 204"/>
                <a:gd name="T89" fmla="*/ 33 h 287"/>
                <a:gd name="T90" fmla="*/ 74 w 204"/>
                <a:gd name="T91" fmla="*/ 40 h 287"/>
                <a:gd name="T92" fmla="*/ 90 w 204"/>
                <a:gd name="T93" fmla="*/ 45 h 287"/>
                <a:gd name="T94" fmla="*/ 106 w 204"/>
                <a:gd name="T95" fmla="*/ 46 h 287"/>
                <a:gd name="T96" fmla="*/ 126 w 204"/>
                <a:gd name="T97" fmla="*/ 45 h 287"/>
                <a:gd name="T98" fmla="*/ 126 w 204"/>
                <a:gd name="T99" fmla="*/ 59 h 287"/>
                <a:gd name="T100" fmla="*/ 127 w 204"/>
                <a:gd name="T101" fmla="*/ 74 h 287"/>
                <a:gd name="T102" fmla="*/ 130 w 204"/>
                <a:gd name="T103" fmla="*/ 89 h 287"/>
                <a:gd name="T104" fmla="*/ 136 w 204"/>
                <a:gd name="T105" fmla="*/ 102 h 287"/>
                <a:gd name="T106" fmla="*/ 146 w 204"/>
                <a:gd name="T107" fmla="*/ 114 h 287"/>
                <a:gd name="T108" fmla="*/ 160 w 204"/>
                <a:gd name="T109" fmla="*/ 121 h 287"/>
                <a:gd name="T110" fmla="*/ 180 w 204"/>
                <a:gd name="T111" fmla="*/ 123 h 287"/>
                <a:gd name="T112" fmla="*/ 204 w 204"/>
                <a:gd name="T113" fmla="*/ 11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74" name="Freeform 110"/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83 w 228"/>
                <a:gd name="T1" fmla="*/ 53 h 267"/>
                <a:gd name="T2" fmla="*/ 96 w 228"/>
                <a:gd name="T3" fmla="*/ 55 h 267"/>
                <a:gd name="T4" fmla="*/ 110 w 228"/>
                <a:gd name="T5" fmla="*/ 56 h 267"/>
                <a:gd name="T6" fmla="*/ 125 w 228"/>
                <a:gd name="T7" fmla="*/ 56 h 267"/>
                <a:gd name="T8" fmla="*/ 139 w 228"/>
                <a:gd name="T9" fmla="*/ 56 h 267"/>
                <a:gd name="T10" fmla="*/ 153 w 228"/>
                <a:gd name="T11" fmla="*/ 53 h 267"/>
                <a:gd name="T12" fmla="*/ 171 w 228"/>
                <a:gd name="T13" fmla="*/ 48 h 267"/>
                <a:gd name="T14" fmla="*/ 188 w 228"/>
                <a:gd name="T15" fmla="*/ 39 h 267"/>
                <a:gd name="T16" fmla="*/ 204 w 228"/>
                <a:gd name="T17" fmla="*/ 26 h 267"/>
                <a:gd name="T18" fmla="*/ 220 w 228"/>
                <a:gd name="T19" fmla="*/ 10 h 267"/>
                <a:gd name="T20" fmla="*/ 228 w 228"/>
                <a:gd name="T21" fmla="*/ 3 h 267"/>
                <a:gd name="T22" fmla="*/ 228 w 228"/>
                <a:gd name="T23" fmla="*/ 9 h 267"/>
                <a:gd name="T24" fmla="*/ 218 w 228"/>
                <a:gd name="T25" fmla="*/ 24 h 267"/>
                <a:gd name="T26" fmla="*/ 200 w 228"/>
                <a:gd name="T27" fmla="*/ 51 h 267"/>
                <a:gd name="T28" fmla="*/ 189 w 228"/>
                <a:gd name="T29" fmla="*/ 79 h 267"/>
                <a:gd name="T30" fmla="*/ 186 w 228"/>
                <a:gd name="T31" fmla="*/ 110 h 267"/>
                <a:gd name="T32" fmla="*/ 188 w 228"/>
                <a:gd name="T33" fmla="*/ 136 h 267"/>
                <a:gd name="T34" fmla="*/ 191 w 228"/>
                <a:gd name="T35" fmla="*/ 154 h 267"/>
                <a:gd name="T36" fmla="*/ 184 w 228"/>
                <a:gd name="T37" fmla="*/ 161 h 267"/>
                <a:gd name="T38" fmla="*/ 167 w 228"/>
                <a:gd name="T39" fmla="*/ 169 h 267"/>
                <a:gd name="T40" fmla="*/ 150 w 228"/>
                <a:gd name="T41" fmla="*/ 191 h 267"/>
                <a:gd name="T42" fmla="*/ 141 w 228"/>
                <a:gd name="T43" fmla="*/ 226 h 267"/>
                <a:gd name="T44" fmla="*/ 133 w 228"/>
                <a:gd name="T45" fmla="*/ 239 h 267"/>
                <a:gd name="T46" fmla="*/ 104 w 228"/>
                <a:gd name="T47" fmla="*/ 231 h 267"/>
                <a:gd name="T48" fmla="*/ 73 w 228"/>
                <a:gd name="T49" fmla="*/ 235 h 267"/>
                <a:gd name="T50" fmla="*/ 47 w 228"/>
                <a:gd name="T51" fmla="*/ 252 h 267"/>
                <a:gd name="T52" fmla="*/ 40 w 228"/>
                <a:gd name="T53" fmla="*/ 253 h 267"/>
                <a:gd name="T54" fmla="*/ 37 w 228"/>
                <a:gd name="T55" fmla="*/ 223 h 267"/>
                <a:gd name="T56" fmla="*/ 28 w 228"/>
                <a:gd name="T57" fmla="*/ 194 h 267"/>
                <a:gd name="T58" fmla="*/ 12 w 228"/>
                <a:gd name="T59" fmla="*/ 174 h 267"/>
                <a:gd name="T60" fmla="*/ 13 w 228"/>
                <a:gd name="T61" fmla="*/ 152 h 267"/>
                <a:gd name="T62" fmla="*/ 23 w 228"/>
                <a:gd name="T63" fmla="*/ 109 h 267"/>
                <a:gd name="T64" fmla="*/ 28 w 228"/>
                <a:gd name="T65" fmla="*/ 93 h 267"/>
                <a:gd name="T66" fmla="*/ 45 w 228"/>
                <a:gd name="T67" fmla="*/ 85 h 267"/>
                <a:gd name="T68" fmla="*/ 61 w 228"/>
                <a:gd name="T69" fmla="*/ 75 h 267"/>
                <a:gd name="T70" fmla="*/ 73 w 228"/>
                <a:gd name="T71" fmla="*/ 6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75" name="Freeform 111"/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14 w 142"/>
                <a:gd name="T1" fmla="*/ 184 h 201"/>
                <a:gd name="T2" fmla="*/ 111 w 142"/>
                <a:gd name="T3" fmla="*/ 195 h 201"/>
                <a:gd name="T4" fmla="*/ 104 w 142"/>
                <a:gd name="T5" fmla="*/ 189 h 201"/>
                <a:gd name="T6" fmla="*/ 93 w 142"/>
                <a:gd name="T7" fmla="*/ 163 h 201"/>
                <a:gd name="T8" fmla="*/ 86 w 142"/>
                <a:gd name="T9" fmla="*/ 152 h 201"/>
                <a:gd name="T10" fmla="*/ 73 w 142"/>
                <a:gd name="T11" fmla="*/ 146 h 201"/>
                <a:gd name="T12" fmla="*/ 59 w 142"/>
                <a:gd name="T13" fmla="*/ 142 h 201"/>
                <a:gd name="T14" fmla="*/ 47 w 142"/>
                <a:gd name="T15" fmla="*/ 137 h 201"/>
                <a:gd name="T16" fmla="*/ 40 w 142"/>
                <a:gd name="T17" fmla="*/ 136 h 201"/>
                <a:gd name="T18" fmla="*/ 36 w 142"/>
                <a:gd name="T19" fmla="*/ 133 h 201"/>
                <a:gd name="T20" fmla="*/ 40 w 142"/>
                <a:gd name="T21" fmla="*/ 131 h 201"/>
                <a:gd name="T22" fmla="*/ 55 w 142"/>
                <a:gd name="T23" fmla="*/ 134 h 201"/>
                <a:gd name="T24" fmla="*/ 72 w 142"/>
                <a:gd name="T25" fmla="*/ 135 h 201"/>
                <a:gd name="T26" fmla="*/ 85 w 142"/>
                <a:gd name="T27" fmla="*/ 137 h 201"/>
                <a:gd name="T28" fmla="*/ 85 w 142"/>
                <a:gd name="T29" fmla="*/ 127 h 201"/>
                <a:gd name="T30" fmla="*/ 78 w 142"/>
                <a:gd name="T31" fmla="*/ 111 h 201"/>
                <a:gd name="T32" fmla="*/ 63 w 142"/>
                <a:gd name="T33" fmla="*/ 100 h 201"/>
                <a:gd name="T34" fmla="*/ 42 w 142"/>
                <a:gd name="T35" fmla="*/ 91 h 201"/>
                <a:gd name="T36" fmla="*/ 25 w 142"/>
                <a:gd name="T37" fmla="*/ 80 h 201"/>
                <a:gd name="T38" fmla="*/ 10 w 142"/>
                <a:gd name="T39" fmla="*/ 73 h 201"/>
                <a:gd name="T40" fmla="*/ 2 w 142"/>
                <a:gd name="T41" fmla="*/ 68 h 201"/>
                <a:gd name="T42" fmla="*/ 1 w 142"/>
                <a:gd name="T43" fmla="*/ 65 h 201"/>
                <a:gd name="T44" fmla="*/ 12 w 142"/>
                <a:gd name="T45" fmla="*/ 68 h 201"/>
                <a:gd name="T46" fmla="*/ 27 w 142"/>
                <a:gd name="T47" fmla="*/ 76 h 201"/>
                <a:gd name="T48" fmla="*/ 47 w 142"/>
                <a:gd name="T49" fmla="*/ 84 h 201"/>
                <a:gd name="T50" fmla="*/ 64 w 142"/>
                <a:gd name="T51" fmla="*/ 91 h 201"/>
                <a:gd name="T52" fmla="*/ 71 w 142"/>
                <a:gd name="T53" fmla="*/ 84 h 201"/>
                <a:gd name="T54" fmla="*/ 62 w 142"/>
                <a:gd name="T55" fmla="*/ 59 h 201"/>
                <a:gd name="T56" fmla="*/ 49 w 142"/>
                <a:gd name="T57" fmla="*/ 32 h 201"/>
                <a:gd name="T58" fmla="*/ 36 w 142"/>
                <a:gd name="T59" fmla="*/ 13 h 201"/>
                <a:gd name="T60" fmla="*/ 30 w 142"/>
                <a:gd name="T61" fmla="*/ 3 h 201"/>
                <a:gd name="T62" fmla="*/ 36 w 142"/>
                <a:gd name="T63" fmla="*/ 3 h 201"/>
                <a:gd name="T64" fmla="*/ 48 w 142"/>
                <a:gd name="T65" fmla="*/ 15 h 201"/>
                <a:gd name="T66" fmla="*/ 59 w 142"/>
                <a:gd name="T67" fmla="*/ 35 h 201"/>
                <a:gd name="T68" fmla="*/ 72 w 142"/>
                <a:gd name="T69" fmla="*/ 57 h 201"/>
                <a:gd name="T70" fmla="*/ 80 w 142"/>
                <a:gd name="T71" fmla="*/ 77 h 201"/>
                <a:gd name="T72" fmla="*/ 92 w 142"/>
                <a:gd name="T73" fmla="*/ 74 h 201"/>
                <a:gd name="T74" fmla="*/ 104 w 142"/>
                <a:gd name="T75" fmla="*/ 39 h 201"/>
                <a:gd name="T76" fmla="*/ 107 w 142"/>
                <a:gd name="T77" fmla="*/ 21 h 201"/>
                <a:gd name="T78" fmla="*/ 109 w 142"/>
                <a:gd name="T79" fmla="*/ 24 h 201"/>
                <a:gd name="T80" fmla="*/ 110 w 142"/>
                <a:gd name="T81" fmla="*/ 44 h 201"/>
                <a:gd name="T82" fmla="*/ 102 w 142"/>
                <a:gd name="T83" fmla="*/ 83 h 201"/>
                <a:gd name="T84" fmla="*/ 94 w 142"/>
                <a:gd name="T85" fmla="*/ 112 h 201"/>
                <a:gd name="T86" fmla="*/ 99 w 142"/>
                <a:gd name="T87" fmla="*/ 131 h 201"/>
                <a:gd name="T88" fmla="*/ 106 w 142"/>
                <a:gd name="T89" fmla="*/ 136 h 201"/>
                <a:gd name="T90" fmla="*/ 116 w 142"/>
                <a:gd name="T91" fmla="*/ 129 h 201"/>
                <a:gd name="T92" fmla="*/ 125 w 142"/>
                <a:gd name="T93" fmla="*/ 122 h 201"/>
                <a:gd name="T94" fmla="*/ 132 w 142"/>
                <a:gd name="T95" fmla="*/ 113 h 201"/>
                <a:gd name="T96" fmla="*/ 138 w 142"/>
                <a:gd name="T97" fmla="*/ 102 h 201"/>
                <a:gd name="T98" fmla="*/ 142 w 142"/>
                <a:gd name="T99" fmla="*/ 104 h 201"/>
                <a:gd name="T100" fmla="*/ 140 w 142"/>
                <a:gd name="T101" fmla="*/ 115 h 201"/>
                <a:gd name="T102" fmla="*/ 132 w 142"/>
                <a:gd name="T103" fmla="*/ 128 h 201"/>
                <a:gd name="T104" fmla="*/ 122 w 142"/>
                <a:gd name="T105" fmla="*/ 141 h 201"/>
                <a:gd name="T106" fmla="*/ 110 w 142"/>
                <a:gd name="T107" fmla="*/ 151 h 201"/>
                <a:gd name="T108" fmla="*/ 108 w 142"/>
                <a:gd name="T109" fmla="*/ 161 h 201"/>
                <a:gd name="T110" fmla="*/ 112 w 142"/>
                <a:gd name="T111" fmla="*/ 17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76" name="Freeform 112"/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32 w 140"/>
                <a:gd name="T1" fmla="*/ 1 h 180"/>
                <a:gd name="T2" fmla="*/ 118 w 140"/>
                <a:gd name="T3" fmla="*/ 4 h 180"/>
                <a:gd name="T4" fmla="*/ 109 w 140"/>
                <a:gd name="T5" fmla="*/ 12 h 180"/>
                <a:gd name="T6" fmla="*/ 99 w 140"/>
                <a:gd name="T7" fmla="*/ 28 h 180"/>
                <a:gd name="T8" fmla="*/ 84 w 140"/>
                <a:gd name="T9" fmla="*/ 33 h 180"/>
                <a:gd name="T10" fmla="*/ 64 w 140"/>
                <a:gd name="T11" fmla="*/ 35 h 180"/>
                <a:gd name="T12" fmla="*/ 44 w 140"/>
                <a:gd name="T13" fmla="*/ 41 h 180"/>
                <a:gd name="T14" fmla="*/ 28 w 140"/>
                <a:gd name="T15" fmla="*/ 48 h 180"/>
                <a:gd name="T16" fmla="*/ 21 w 140"/>
                <a:gd name="T17" fmla="*/ 55 h 180"/>
                <a:gd name="T18" fmla="*/ 22 w 140"/>
                <a:gd name="T19" fmla="*/ 56 h 180"/>
                <a:gd name="T20" fmla="*/ 31 w 140"/>
                <a:gd name="T21" fmla="*/ 52 h 180"/>
                <a:gd name="T22" fmla="*/ 44 w 140"/>
                <a:gd name="T23" fmla="*/ 47 h 180"/>
                <a:gd name="T24" fmla="*/ 60 w 140"/>
                <a:gd name="T25" fmla="*/ 43 h 180"/>
                <a:gd name="T26" fmla="*/ 78 w 140"/>
                <a:gd name="T27" fmla="*/ 43 h 180"/>
                <a:gd name="T28" fmla="*/ 80 w 140"/>
                <a:gd name="T29" fmla="*/ 57 h 180"/>
                <a:gd name="T30" fmla="*/ 69 w 140"/>
                <a:gd name="T31" fmla="*/ 81 h 180"/>
                <a:gd name="T32" fmla="*/ 57 w 140"/>
                <a:gd name="T33" fmla="*/ 91 h 180"/>
                <a:gd name="T34" fmla="*/ 42 w 140"/>
                <a:gd name="T35" fmla="*/ 95 h 180"/>
                <a:gd name="T36" fmla="*/ 25 w 140"/>
                <a:gd name="T37" fmla="*/ 100 h 180"/>
                <a:gd name="T38" fmla="*/ 10 w 140"/>
                <a:gd name="T39" fmla="*/ 103 h 180"/>
                <a:gd name="T40" fmla="*/ 1 w 140"/>
                <a:gd name="T41" fmla="*/ 106 h 180"/>
                <a:gd name="T42" fmla="*/ 1 w 140"/>
                <a:gd name="T43" fmla="*/ 107 h 180"/>
                <a:gd name="T44" fmla="*/ 11 w 140"/>
                <a:gd name="T45" fmla="*/ 107 h 180"/>
                <a:gd name="T46" fmla="*/ 24 w 140"/>
                <a:gd name="T47" fmla="*/ 106 h 180"/>
                <a:gd name="T48" fmla="*/ 38 w 140"/>
                <a:gd name="T49" fmla="*/ 103 h 180"/>
                <a:gd name="T50" fmla="*/ 53 w 140"/>
                <a:gd name="T51" fmla="*/ 101 h 180"/>
                <a:gd name="T52" fmla="*/ 49 w 140"/>
                <a:gd name="T53" fmla="*/ 111 h 180"/>
                <a:gd name="T54" fmla="*/ 33 w 140"/>
                <a:gd name="T55" fmla="*/ 145 h 180"/>
                <a:gd name="T56" fmla="*/ 34 w 140"/>
                <a:gd name="T57" fmla="*/ 172 h 180"/>
                <a:gd name="T58" fmla="*/ 44 w 140"/>
                <a:gd name="T59" fmla="*/ 152 h 180"/>
                <a:gd name="T60" fmla="*/ 54 w 140"/>
                <a:gd name="T61" fmla="*/ 130 h 180"/>
                <a:gd name="T62" fmla="*/ 64 w 140"/>
                <a:gd name="T63" fmla="*/ 111 h 180"/>
                <a:gd name="T64" fmla="*/ 74 w 140"/>
                <a:gd name="T65" fmla="*/ 121 h 180"/>
                <a:gd name="T66" fmla="*/ 86 w 140"/>
                <a:gd name="T67" fmla="*/ 152 h 180"/>
                <a:gd name="T68" fmla="*/ 98 w 140"/>
                <a:gd name="T69" fmla="*/ 167 h 180"/>
                <a:gd name="T70" fmla="*/ 98 w 140"/>
                <a:gd name="T71" fmla="*/ 162 h 180"/>
                <a:gd name="T72" fmla="*/ 89 w 140"/>
                <a:gd name="T73" fmla="*/ 141 h 180"/>
                <a:gd name="T74" fmla="*/ 80 w 140"/>
                <a:gd name="T75" fmla="*/ 109 h 180"/>
                <a:gd name="T76" fmla="*/ 84 w 140"/>
                <a:gd name="T77" fmla="*/ 84 h 180"/>
                <a:gd name="T78" fmla="*/ 98 w 140"/>
                <a:gd name="T79" fmla="*/ 56 h 180"/>
                <a:gd name="T80" fmla="*/ 113 w 140"/>
                <a:gd name="T81" fmla="*/ 58 h 180"/>
                <a:gd name="T82" fmla="*/ 131 w 140"/>
                <a:gd name="T83" fmla="*/ 87 h 180"/>
                <a:gd name="T84" fmla="*/ 136 w 140"/>
                <a:gd name="T85" fmla="*/ 115 h 180"/>
                <a:gd name="T86" fmla="*/ 139 w 140"/>
                <a:gd name="T87" fmla="*/ 110 h 180"/>
                <a:gd name="T88" fmla="*/ 137 w 140"/>
                <a:gd name="T89" fmla="*/ 84 h 180"/>
                <a:gd name="T90" fmla="*/ 124 w 140"/>
                <a:gd name="T91" fmla="*/ 47 h 180"/>
                <a:gd name="T92" fmla="*/ 124 w 140"/>
                <a:gd name="T93" fmla="*/ 30 h 180"/>
                <a:gd name="T94" fmla="*/ 136 w 140"/>
                <a:gd name="T95" fmla="*/ 9 h 180"/>
                <a:gd name="T96" fmla="*/ 140 w 140"/>
                <a:gd name="T9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77" name="Freeform 113"/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18 w 199"/>
                <a:gd name="T1" fmla="*/ 11 h 155"/>
                <a:gd name="T2" fmla="*/ 138 w 199"/>
                <a:gd name="T3" fmla="*/ 10 h 155"/>
                <a:gd name="T4" fmla="*/ 156 w 199"/>
                <a:gd name="T5" fmla="*/ 20 h 155"/>
                <a:gd name="T6" fmla="*/ 159 w 199"/>
                <a:gd name="T7" fmla="*/ 31 h 155"/>
                <a:gd name="T8" fmla="*/ 156 w 199"/>
                <a:gd name="T9" fmla="*/ 49 h 155"/>
                <a:gd name="T10" fmla="*/ 127 w 199"/>
                <a:gd name="T11" fmla="*/ 54 h 155"/>
                <a:gd name="T12" fmla="*/ 115 w 199"/>
                <a:gd name="T13" fmla="*/ 65 h 155"/>
                <a:gd name="T14" fmla="*/ 115 w 199"/>
                <a:gd name="T15" fmla="*/ 71 h 155"/>
                <a:gd name="T16" fmla="*/ 118 w 199"/>
                <a:gd name="T17" fmla="*/ 68 h 155"/>
                <a:gd name="T18" fmla="*/ 139 w 199"/>
                <a:gd name="T19" fmla="*/ 64 h 155"/>
                <a:gd name="T20" fmla="*/ 149 w 199"/>
                <a:gd name="T21" fmla="*/ 71 h 155"/>
                <a:gd name="T22" fmla="*/ 153 w 199"/>
                <a:gd name="T23" fmla="*/ 77 h 155"/>
                <a:gd name="T24" fmla="*/ 153 w 199"/>
                <a:gd name="T25" fmla="*/ 84 h 155"/>
                <a:gd name="T26" fmla="*/ 147 w 199"/>
                <a:gd name="T27" fmla="*/ 96 h 155"/>
                <a:gd name="T28" fmla="*/ 153 w 199"/>
                <a:gd name="T29" fmla="*/ 101 h 155"/>
                <a:gd name="T30" fmla="*/ 164 w 199"/>
                <a:gd name="T31" fmla="*/ 97 h 155"/>
                <a:gd name="T32" fmla="*/ 179 w 199"/>
                <a:gd name="T33" fmla="*/ 98 h 155"/>
                <a:gd name="T34" fmla="*/ 192 w 199"/>
                <a:gd name="T35" fmla="*/ 107 h 155"/>
                <a:gd name="T36" fmla="*/ 197 w 199"/>
                <a:gd name="T37" fmla="*/ 137 h 155"/>
                <a:gd name="T38" fmla="*/ 183 w 199"/>
                <a:gd name="T39" fmla="*/ 151 h 155"/>
                <a:gd name="T40" fmla="*/ 167 w 199"/>
                <a:gd name="T41" fmla="*/ 155 h 155"/>
                <a:gd name="T42" fmla="*/ 153 w 199"/>
                <a:gd name="T43" fmla="*/ 149 h 155"/>
                <a:gd name="T44" fmla="*/ 144 w 199"/>
                <a:gd name="T45" fmla="*/ 127 h 155"/>
                <a:gd name="T46" fmla="*/ 130 w 199"/>
                <a:gd name="T47" fmla="*/ 107 h 155"/>
                <a:gd name="T48" fmla="*/ 112 w 199"/>
                <a:gd name="T49" fmla="*/ 95 h 155"/>
                <a:gd name="T50" fmla="*/ 111 w 199"/>
                <a:gd name="T51" fmla="*/ 98 h 155"/>
                <a:gd name="T52" fmla="*/ 111 w 199"/>
                <a:gd name="T53" fmla="*/ 129 h 155"/>
                <a:gd name="T54" fmla="*/ 98 w 199"/>
                <a:gd name="T55" fmla="*/ 143 h 155"/>
                <a:gd name="T56" fmla="*/ 76 w 199"/>
                <a:gd name="T57" fmla="*/ 147 h 155"/>
                <a:gd name="T58" fmla="*/ 57 w 199"/>
                <a:gd name="T59" fmla="*/ 133 h 155"/>
                <a:gd name="T60" fmla="*/ 51 w 199"/>
                <a:gd name="T61" fmla="*/ 113 h 155"/>
                <a:gd name="T62" fmla="*/ 57 w 199"/>
                <a:gd name="T63" fmla="*/ 96 h 155"/>
                <a:gd name="T64" fmla="*/ 57 w 199"/>
                <a:gd name="T65" fmla="*/ 89 h 155"/>
                <a:gd name="T66" fmla="*/ 42 w 199"/>
                <a:gd name="T67" fmla="*/ 73 h 155"/>
                <a:gd name="T68" fmla="*/ 31 w 199"/>
                <a:gd name="T69" fmla="*/ 91 h 155"/>
                <a:gd name="T70" fmla="*/ 4 w 199"/>
                <a:gd name="T71" fmla="*/ 79 h 155"/>
                <a:gd name="T72" fmla="*/ 1 w 199"/>
                <a:gd name="T73" fmla="*/ 61 h 155"/>
                <a:gd name="T74" fmla="*/ 11 w 199"/>
                <a:gd name="T75" fmla="*/ 42 h 155"/>
                <a:gd name="T76" fmla="*/ 19 w 199"/>
                <a:gd name="T77" fmla="*/ 37 h 155"/>
                <a:gd name="T78" fmla="*/ 30 w 199"/>
                <a:gd name="T79" fmla="*/ 35 h 155"/>
                <a:gd name="T80" fmla="*/ 33 w 199"/>
                <a:gd name="T81" fmla="*/ 27 h 155"/>
                <a:gd name="T82" fmla="*/ 48 w 199"/>
                <a:gd name="T83" fmla="*/ 3 h 155"/>
                <a:gd name="T84" fmla="*/ 68 w 199"/>
                <a:gd name="T85" fmla="*/ 1 h 155"/>
                <a:gd name="T86" fmla="*/ 87 w 199"/>
                <a:gd name="T87" fmla="*/ 16 h 155"/>
                <a:gd name="T88" fmla="*/ 86 w 199"/>
                <a:gd name="T89" fmla="*/ 38 h 155"/>
                <a:gd name="T90" fmla="*/ 99 w 199"/>
                <a:gd name="T91" fmla="*/ 56 h 155"/>
                <a:gd name="T92" fmla="*/ 98 w 199"/>
                <a:gd name="T93" fmla="*/ 63 h 155"/>
                <a:gd name="T94" fmla="*/ 107 w 199"/>
                <a:gd name="T95" fmla="*/ 54 h 155"/>
                <a:gd name="T96" fmla="*/ 109 w 199"/>
                <a:gd name="T97" fmla="*/ 39 h 155"/>
                <a:gd name="T98" fmla="*/ 109 w 199"/>
                <a:gd name="T99" fmla="*/ 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78" name="Freeform 114"/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80 w 186"/>
                <a:gd name="T1" fmla="*/ 176 h 180"/>
                <a:gd name="T2" fmla="*/ 168 w 186"/>
                <a:gd name="T3" fmla="*/ 172 h 180"/>
                <a:gd name="T4" fmla="*/ 151 w 186"/>
                <a:gd name="T5" fmla="*/ 167 h 180"/>
                <a:gd name="T6" fmla="*/ 132 w 186"/>
                <a:gd name="T7" fmla="*/ 169 h 180"/>
                <a:gd name="T8" fmla="*/ 111 w 186"/>
                <a:gd name="T9" fmla="*/ 168 h 180"/>
                <a:gd name="T10" fmla="*/ 97 w 186"/>
                <a:gd name="T11" fmla="*/ 163 h 180"/>
                <a:gd name="T12" fmla="*/ 105 w 186"/>
                <a:gd name="T13" fmla="*/ 159 h 180"/>
                <a:gd name="T14" fmla="*/ 122 w 186"/>
                <a:gd name="T15" fmla="*/ 159 h 180"/>
                <a:gd name="T16" fmla="*/ 138 w 186"/>
                <a:gd name="T17" fmla="*/ 156 h 180"/>
                <a:gd name="T18" fmla="*/ 138 w 186"/>
                <a:gd name="T19" fmla="*/ 143 h 180"/>
                <a:gd name="T20" fmla="*/ 117 w 186"/>
                <a:gd name="T21" fmla="*/ 121 h 180"/>
                <a:gd name="T22" fmla="*/ 88 w 186"/>
                <a:gd name="T23" fmla="*/ 126 h 180"/>
                <a:gd name="T24" fmla="*/ 56 w 186"/>
                <a:gd name="T25" fmla="*/ 127 h 180"/>
                <a:gd name="T26" fmla="*/ 36 w 186"/>
                <a:gd name="T27" fmla="*/ 118 h 180"/>
                <a:gd name="T28" fmla="*/ 46 w 186"/>
                <a:gd name="T29" fmla="*/ 115 h 180"/>
                <a:gd name="T30" fmla="*/ 66 w 186"/>
                <a:gd name="T31" fmla="*/ 116 h 180"/>
                <a:gd name="T32" fmla="*/ 89 w 186"/>
                <a:gd name="T33" fmla="*/ 113 h 180"/>
                <a:gd name="T34" fmla="*/ 96 w 186"/>
                <a:gd name="T35" fmla="*/ 100 h 180"/>
                <a:gd name="T36" fmla="*/ 75 w 186"/>
                <a:gd name="T37" fmla="*/ 82 h 180"/>
                <a:gd name="T38" fmla="*/ 44 w 186"/>
                <a:gd name="T39" fmla="*/ 88 h 180"/>
                <a:gd name="T40" fmla="*/ 14 w 186"/>
                <a:gd name="T41" fmla="*/ 81 h 180"/>
                <a:gd name="T42" fmla="*/ 1 w 186"/>
                <a:gd name="T43" fmla="*/ 67 h 180"/>
                <a:gd name="T44" fmla="*/ 7 w 186"/>
                <a:gd name="T45" fmla="*/ 69 h 180"/>
                <a:gd name="T46" fmla="*/ 24 w 186"/>
                <a:gd name="T47" fmla="*/ 74 h 180"/>
                <a:gd name="T48" fmla="*/ 49 w 186"/>
                <a:gd name="T49" fmla="*/ 74 h 180"/>
                <a:gd name="T50" fmla="*/ 54 w 186"/>
                <a:gd name="T51" fmla="*/ 65 h 180"/>
                <a:gd name="T52" fmla="*/ 29 w 186"/>
                <a:gd name="T53" fmla="*/ 39 h 180"/>
                <a:gd name="T54" fmla="*/ 8 w 186"/>
                <a:gd name="T55" fmla="*/ 15 h 180"/>
                <a:gd name="T56" fmla="*/ 3 w 186"/>
                <a:gd name="T57" fmla="*/ 0 h 180"/>
                <a:gd name="T58" fmla="*/ 14 w 186"/>
                <a:gd name="T59" fmla="*/ 9 h 180"/>
                <a:gd name="T60" fmla="*/ 36 w 186"/>
                <a:gd name="T61" fmla="*/ 32 h 180"/>
                <a:gd name="T62" fmla="*/ 60 w 186"/>
                <a:gd name="T63" fmla="*/ 55 h 180"/>
                <a:gd name="T64" fmla="*/ 72 w 186"/>
                <a:gd name="T65" fmla="*/ 39 h 180"/>
                <a:gd name="T66" fmla="*/ 71 w 186"/>
                <a:gd name="T67" fmla="*/ 14 h 180"/>
                <a:gd name="T68" fmla="*/ 76 w 186"/>
                <a:gd name="T69" fmla="*/ 14 h 180"/>
                <a:gd name="T70" fmla="*/ 84 w 186"/>
                <a:gd name="T71" fmla="*/ 61 h 180"/>
                <a:gd name="T72" fmla="*/ 99 w 186"/>
                <a:gd name="T73" fmla="*/ 84 h 180"/>
                <a:gd name="T74" fmla="*/ 120 w 186"/>
                <a:gd name="T75" fmla="*/ 93 h 180"/>
                <a:gd name="T76" fmla="*/ 132 w 186"/>
                <a:gd name="T77" fmla="*/ 58 h 180"/>
                <a:gd name="T78" fmla="*/ 134 w 186"/>
                <a:gd name="T79" fmla="*/ 44 h 180"/>
                <a:gd name="T80" fmla="*/ 141 w 186"/>
                <a:gd name="T81" fmla="*/ 83 h 180"/>
                <a:gd name="T82" fmla="*/ 144 w 186"/>
                <a:gd name="T83" fmla="*/ 120 h 180"/>
                <a:gd name="T84" fmla="*/ 161 w 186"/>
                <a:gd name="T85" fmla="*/ 142 h 180"/>
                <a:gd name="T86" fmla="*/ 174 w 186"/>
                <a:gd name="T87" fmla="*/ 126 h 180"/>
                <a:gd name="T88" fmla="*/ 180 w 186"/>
                <a:gd name="T89" fmla="*/ 116 h 180"/>
                <a:gd name="T90" fmla="*/ 182 w 186"/>
                <a:gd name="T91" fmla="*/ 133 h 180"/>
                <a:gd name="T92" fmla="*/ 174 w 186"/>
                <a:gd name="T93" fmla="*/ 153 h 180"/>
                <a:gd name="T94" fmla="*/ 182 w 186"/>
                <a:gd name="T95" fmla="*/ 1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79" name="Freeform 115"/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26 w 150"/>
                <a:gd name="T1" fmla="*/ 197 h 200"/>
                <a:gd name="T2" fmla="*/ 15 w 150"/>
                <a:gd name="T3" fmla="*/ 182 h 200"/>
                <a:gd name="T4" fmla="*/ 5 w 150"/>
                <a:gd name="T5" fmla="*/ 162 h 200"/>
                <a:gd name="T6" fmla="*/ 0 w 150"/>
                <a:gd name="T7" fmla="*/ 139 h 200"/>
                <a:gd name="T8" fmla="*/ 3 w 150"/>
                <a:gd name="T9" fmla="*/ 121 h 200"/>
                <a:gd name="T10" fmla="*/ 7 w 150"/>
                <a:gd name="T11" fmla="*/ 122 h 200"/>
                <a:gd name="T12" fmla="*/ 10 w 150"/>
                <a:gd name="T13" fmla="*/ 144 h 200"/>
                <a:gd name="T14" fmla="*/ 23 w 150"/>
                <a:gd name="T15" fmla="*/ 177 h 200"/>
                <a:gd name="T16" fmla="*/ 39 w 150"/>
                <a:gd name="T17" fmla="*/ 183 h 200"/>
                <a:gd name="T18" fmla="*/ 44 w 150"/>
                <a:gd name="T19" fmla="*/ 172 h 200"/>
                <a:gd name="T20" fmla="*/ 39 w 150"/>
                <a:gd name="T21" fmla="*/ 151 h 200"/>
                <a:gd name="T22" fmla="*/ 33 w 150"/>
                <a:gd name="T23" fmla="*/ 110 h 200"/>
                <a:gd name="T24" fmla="*/ 36 w 150"/>
                <a:gd name="T25" fmla="*/ 88 h 200"/>
                <a:gd name="T26" fmla="*/ 40 w 150"/>
                <a:gd name="T27" fmla="*/ 86 h 200"/>
                <a:gd name="T28" fmla="*/ 40 w 150"/>
                <a:gd name="T29" fmla="*/ 108 h 200"/>
                <a:gd name="T30" fmla="*/ 46 w 150"/>
                <a:gd name="T31" fmla="*/ 143 h 200"/>
                <a:gd name="T32" fmla="*/ 60 w 150"/>
                <a:gd name="T33" fmla="*/ 143 h 200"/>
                <a:gd name="T34" fmla="*/ 70 w 150"/>
                <a:gd name="T35" fmla="*/ 119 h 200"/>
                <a:gd name="T36" fmla="*/ 64 w 150"/>
                <a:gd name="T37" fmla="*/ 88 h 200"/>
                <a:gd name="T38" fmla="*/ 66 w 150"/>
                <a:gd name="T39" fmla="*/ 43 h 200"/>
                <a:gd name="T40" fmla="*/ 78 w 150"/>
                <a:gd name="T41" fmla="*/ 23 h 200"/>
                <a:gd name="T42" fmla="*/ 81 w 150"/>
                <a:gd name="T43" fmla="*/ 25 h 200"/>
                <a:gd name="T44" fmla="*/ 76 w 150"/>
                <a:gd name="T45" fmla="*/ 47 h 200"/>
                <a:gd name="T46" fmla="*/ 76 w 150"/>
                <a:gd name="T47" fmla="*/ 81 h 200"/>
                <a:gd name="T48" fmla="*/ 91 w 150"/>
                <a:gd name="T49" fmla="*/ 80 h 200"/>
                <a:gd name="T50" fmla="*/ 100 w 150"/>
                <a:gd name="T51" fmla="*/ 55 h 200"/>
                <a:gd name="T52" fmla="*/ 106 w 150"/>
                <a:gd name="T53" fmla="*/ 36 h 200"/>
                <a:gd name="T54" fmla="*/ 119 w 150"/>
                <a:gd name="T55" fmla="*/ 13 h 200"/>
                <a:gd name="T56" fmla="*/ 129 w 150"/>
                <a:gd name="T57" fmla="*/ 1 h 200"/>
                <a:gd name="T58" fmla="*/ 136 w 150"/>
                <a:gd name="T59" fmla="*/ 2 h 200"/>
                <a:gd name="T60" fmla="*/ 124 w 150"/>
                <a:gd name="T61" fmla="*/ 20 h 200"/>
                <a:gd name="T62" fmla="*/ 109 w 150"/>
                <a:gd name="T63" fmla="*/ 44 h 200"/>
                <a:gd name="T64" fmla="*/ 106 w 150"/>
                <a:gd name="T65" fmla="*/ 65 h 200"/>
                <a:gd name="T66" fmla="*/ 98 w 150"/>
                <a:gd name="T67" fmla="*/ 88 h 200"/>
                <a:gd name="T68" fmla="*/ 101 w 150"/>
                <a:gd name="T69" fmla="*/ 93 h 200"/>
                <a:gd name="T70" fmla="*/ 116 w 150"/>
                <a:gd name="T71" fmla="*/ 88 h 200"/>
                <a:gd name="T72" fmla="*/ 130 w 150"/>
                <a:gd name="T73" fmla="*/ 80 h 200"/>
                <a:gd name="T74" fmla="*/ 140 w 150"/>
                <a:gd name="T75" fmla="*/ 73 h 200"/>
                <a:gd name="T76" fmla="*/ 146 w 150"/>
                <a:gd name="T77" fmla="*/ 66 h 200"/>
                <a:gd name="T78" fmla="*/ 150 w 150"/>
                <a:gd name="T79" fmla="*/ 67 h 200"/>
                <a:gd name="T80" fmla="*/ 143 w 150"/>
                <a:gd name="T81" fmla="*/ 81 h 200"/>
                <a:gd name="T82" fmla="*/ 128 w 150"/>
                <a:gd name="T83" fmla="*/ 93 h 200"/>
                <a:gd name="T84" fmla="*/ 112 w 150"/>
                <a:gd name="T85" fmla="*/ 103 h 200"/>
                <a:gd name="T86" fmla="*/ 97 w 150"/>
                <a:gd name="T87" fmla="*/ 107 h 200"/>
                <a:gd name="T88" fmla="*/ 85 w 150"/>
                <a:gd name="T89" fmla="*/ 119 h 200"/>
                <a:gd name="T90" fmla="*/ 70 w 150"/>
                <a:gd name="T91" fmla="*/ 151 h 200"/>
                <a:gd name="T92" fmla="*/ 74 w 150"/>
                <a:gd name="T93" fmla="*/ 162 h 200"/>
                <a:gd name="T94" fmla="*/ 89 w 150"/>
                <a:gd name="T95" fmla="*/ 164 h 200"/>
                <a:gd name="T96" fmla="*/ 104 w 150"/>
                <a:gd name="T97" fmla="*/ 160 h 200"/>
                <a:gd name="T98" fmla="*/ 117 w 150"/>
                <a:gd name="T99" fmla="*/ 152 h 200"/>
                <a:gd name="T100" fmla="*/ 127 w 150"/>
                <a:gd name="T101" fmla="*/ 141 h 200"/>
                <a:gd name="T102" fmla="*/ 131 w 150"/>
                <a:gd name="T103" fmla="*/ 141 h 200"/>
                <a:gd name="T104" fmla="*/ 124 w 150"/>
                <a:gd name="T105" fmla="*/ 154 h 200"/>
                <a:gd name="T106" fmla="*/ 109 w 150"/>
                <a:gd name="T107" fmla="*/ 168 h 200"/>
                <a:gd name="T108" fmla="*/ 92 w 150"/>
                <a:gd name="T109" fmla="*/ 175 h 200"/>
                <a:gd name="T110" fmla="*/ 74 w 150"/>
                <a:gd name="T111" fmla="*/ 176 h 200"/>
                <a:gd name="T112" fmla="*/ 61 w 150"/>
                <a:gd name="T113" fmla="*/ 180 h 200"/>
                <a:gd name="T114" fmla="*/ 55 w 150"/>
                <a:gd name="T115" fmla="*/ 188 h 200"/>
                <a:gd name="T116" fmla="*/ 47 w 150"/>
                <a:gd name="T117" fmla="*/ 194 h 200"/>
                <a:gd name="T118" fmla="*/ 34 w 150"/>
                <a:gd name="T119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80" name="Freeform 116"/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34 h 109"/>
                <a:gd name="T2" fmla="*/ 1 w 237"/>
                <a:gd name="T3" fmla="*/ 38 h 109"/>
                <a:gd name="T4" fmla="*/ 10 w 237"/>
                <a:gd name="T5" fmla="*/ 40 h 109"/>
                <a:gd name="T6" fmla="*/ 31 w 237"/>
                <a:gd name="T7" fmla="*/ 40 h 109"/>
                <a:gd name="T8" fmla="*/ 51 w 237"/>
                <a:gd name="T9" fmla="*/ 43 h 109"/>
                <a:gd name="T10" fmla="*/ 66 w 237"/>
                <a:gd name="T11" fmla="*/ 48 h 109"/>
                <a:gd name="T12" fmla="*/ 72 w 237"/>
                <a:gd name="T13" fmla="*/ 54 h 109"/>
                <a:gd name="T14" fmla="*/ 77 w 237"/>
                <a:gd name="T15" fmla="*/ 65 h 109"/>
                <a:gd name="T16" fmla="*/ 85 w 237"/>
                <a:gd name="T17" fmla="*/ 80 h 109"/>
                <a:gd name="T18" fmla="*/ 96 w 237"/>
                <a:gd name="T19" fmla="*/ 93 h 109"/>
                <a:gd name="T20" fmla="*/ 111 w 237"/>
                <a:gd name="T21" fmla="*/ 100 h 109"/>
                <a:gd name="T22" fmla="*/ 111 w 237"/>
                <a:gd name="T23" fmla="*/ 95 h 109"/>
                <a:gd name="T24" fmla="*/ 99 w 237"/>
                <a:gd name="T25" fmla="*/ 80 h 109"/>
                <a:gd name="T26" fmla="*/ 91 w 237"/>
                <a:gd name="T27" fmla="*/ 60 h 109"/>
                <a:gd name="T28" fmla="*/ 95 w 237"/>
                <a:gd name="T29" fmla="*/ 51 h 109"/>
                <a:gd name="T30" fmla="*/ 107 w 237"/>
                <a:gd name="T31" fmla="*/ 53 h 109"/>
                <a:gd name="T32" fmla="*/ 119 w 237"/>
                <a:gd name="T33" fmla="*/ 55 h 109"/>
                <a:gd name="T34" fmla="*/ 129 w 237"/>
                <a:gd name="T35" fmla="*/ 58 h 109"/>
                <a:gd name="T36" fmla="*/ 133 w 237"/>
                <a:gd name="T37" fmla="*/ 65 h 109"/>
                <a:gd name="T38" fmla="*/ 140 w 237"/>
                <a:gd name="T39" fmla="*/ 78 h 109"/>
                <a:gd name="T40" fmla="*/ 150 w 237"/>
                <a:gd name="T41" fmla="*/ 92 h 109"/>
                <a:gd name="T42" fmla="*/ 163 w 237"/>
                <a:gd name="T43" fmla="*/ 102 h 109"/>
                <a:gd name="T44" fmla="*/ 182 w 237"/>
                <a:gd name="T45" fmla="*/ 109 h 109"/>
                <a:gd name="T46" fmla="*/ 191 w 237"/>
                <a:gd name="T47" fmla="*/ 107 h 109"/>
                <a:gd name="T48" fmla="*/ 177 w 237"/>
                <a:gd name="T49" fmla="*/ 99 h 109"/>
                <a:gd name="T50" fmla="*/ 163 w 237"/>
                <a:gd name="T51" fmla="*/ 88 h 109"/>
                <a:gd name="T52" fmla="*/ 154 w 237"/>
                <a:gd name="T53" fmla="*/ 78 h 109"/>
                <a:gd name="T54" fmla="*/ 147 w 237"/>
                <a:gd name="T55" fmla="*/ 69 h 109"/>
                <a:gd name="T56" fmla="*/ 155 w 237"/>
                <a:gd name="T57" fmla="*/ 70 h 109"/>
                <a:gd name="T58" fmla="*/ 179 w 237"/>
                <a:gd name="T59" fmla="*/ 76 h 109"/>
                <a:gd name="T60" fmla="*/ 205 w 237"/>
                <a:gd name="T61" fmla="*/ 80 h 109"/>
                <a:gd name="T62" fmla="*/ 224 w 237"/>
                <a:gd name="T63" fmla="*/ 83 h 109"/>
                <a:gd name="T64" fmla="*/ 236 w 237"/>
                <a:gd name="T65" fmla="*/ 83 h 109"/>
                <a:gd name="T66" fmla="*/ 233 w 237"/>
                <a:gd name="T67" fmla="*/ 77 h 109"/>
                <a:gd name="T68" fmla="*/ 218 w 237"/>
                <a:gd name="T69" fmla="*/ 74 h 109"/>
                <a:gd name="T70" fmla="*/ 196 w 237"/>
                <a:gd name="T71" fmla="*/ 69 h 109"/>
                <a:gd name="T72" fmla="*/ 175 w 237"/>
                <a:gd name="T73" fmla="*/ 62 h 109"/>
                <a:gd name="T74" fmla="*/ 157 w 237"/>
                <a:gd name="T75" fmla="*/ 56 h 109"/>
                <a:gd name="T76" fmla="*/ 161 w 237"/>
                <a:gd name="T77" fmla="*/ 47 h 109"/>
                <a:gd name="T78" fmla="*/ 177 w 237"/>
                <a:gd name="T79" fmla="*/ 39 h 109"/>
                <a:gd name="T80" fmla="*/ 190 w 237"/>
                <a:gd name="T81" fmla="*/ 36 h 109"/>
                <a:gd name="T82" fmla="*/ 188 w 237"/>
                <a:gd name="T83" fmla="*/ 31 h 109"/>
                <a:gd name="T84" fmla="*/ 177 w 237"/>
                <a:gd name="T85" fmla="*/ 27 h 109"/>
                <a:gd name="T86" fmla="*/ 165 w 237"/>
                <a:gd name="T87" fmla="*/ 30 h 109"/>
                <a:gd name="T88" fmla="*/ 154 w 237"/>
                <a:gd name="T89" fmla="*/ 35 h 109"/>
                <a:gd name="T90" fmla="*/ 145 w 237"/>
                <a:gd name="T91" fmla="*/ 42 h 109"/>
                <a:gd name="T92" fmla="*/ 137 w 237"/>
                <a:gd name="T93" fmla="*/ 46 h 109"/>
                <a:gd name="T94" fmla="*/ 123 w 237"/>
                <a:gd name="T95" fmla="*/ 45 h 109"/>
                <a:gd name="T96" fmla="*/ 109 w 237"/>
                <a:gd name="T97" fmla="*/ 42 h 109"/>
                <a:gd name="T98" fmla="*/ 97 w 237"/>
                <a:gd name="T99" fmla="*/ 42 h 109"/>
                <a:gd name="T100" fmla="*/ 94 w 237"/>
                <a:gd name="T101" fmla="*/ 32 h 109"/>
                <a:gd name="T102" fmla="*/ 104 w 237"/>
                <a:gd name="T103" fmla="*/ 13 h 109"/>
                <a:gd name="T104" fmla="*/ 123 w 237"/>
                <a:gd name="T105" fmla="*/ 3 h 109"/>
                <a:gd name="T106" fmla="*/ 121 w 237"/>
                <a:gd name="T107" fmla="*/ 0 h 109"/>
                <a:gd name="T108" fmla="*/ 110 w 237"/>
                <a:gd name="T109" fmla="*/ 1 h 109"/>
                <a:gd name="T110" fmla="*/ 97 w 237"/>
                <a:gd name="T111" fmla="*/ 8 h 109"/>
                <a:gd name="T112" fmla="*/ 83 w 237"/>
                <a:gd name="T113" fmla="*/ 18 h 109"/>
                <a:gd name="T114" fmla="*/ 72 w 237"/>
                <a:gd name="T115" fmla="*/ 27 h 109"/>
                <a:gd name="T116" fmla="*/ 63 w 237"/>
                <a:gd name="T117" fmla="*/ 31 h 109"/>
                <a:gd name="T118" fmla="*/ 45 w 237"/>
                <a:gd name="T119" fmla="*/ 31 h 109"/>
                <a:gd name="T120" fmla="*/ 24 w 237"/>
                <a:gd name="T121" fmla="*/ 31 h 109"/>
                <a:gd name="T122" fmla="*/ 5 w 237"/>
                <a:gd name="T123" fmla="*/ 3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81" name="Freeform 117"/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9 w 194"/>
                <a:gd name="T1" fmla="*/ 8 h 222"/>
                <a:gd name="T2" fmla="*/ 27 w 194"/>
                <a:gd name="T3" fmla="*/ 29 h 222"/>
                <a:gd name="T4" fmla="*/ 28 w 194"/>
                <a:gd name="T5" fmla="*/ 53 h 222"/>
                <a:gd name="T6" fmla="*/ 29 w 194"/>
                <a:gd name="T7" fmla="*/ 102 h 222"/>
                <a:gd name="T8" fmla="*/ 35 w 194"/>
                <a:gd name="T9" fmla="*/ 99 h 222"/>
                <a:gd name="T10" fmla="*/ 38 w 194"/>
                <a:gd name="T11" fmla="*/ 60 h 222"/>
                <a:gd name="T12" fmla="*/ 49 w 194"/>
                <a:gd name="T13" fmla="*/ 47 h 222"/>
                <a:gd name="T14" fmla="*/ 53 w 194"/>
                <a:gd name="T15" fmla="*/ 51 h 222"/>
                <a:gd name="T16" fmla="*/ 64 w 194"/>
                <a:gd name="T17" fmla="*/ 64 h 222"/>
                <a:gd name="T18" fmla="*/ 83 w 194"/>
                <a:gd name="T19" fmla="*/ 85 h 222"/>
                <a:gd name="T20" fmla="*/ 86 w 194"/>
                <a:gd name="T21" fmla="*/ 111 h 222"/>
                <a:gd name="T22" fmla="*/ 86 w 194"/>
                <a:gd name="T23" fmla="*/ 151 h 222"/>
                <a:gd name="T24" fmla="*/ 95 w 194"/>
                <a:gd name="T25" fmla="*/ 149 h 222"/>
                <a:gd name="T26" fmla="*/ 97 w 194"/>
                <a:gd name="T27" fmla="*/ 112 h 222"/>
                <a:gd name="T28" fmla="*/ 112 w 194"/>
                <a:gd name="T29" fmla="*/ 108 h 222"/>
                <a:gd name="T30" fmla="*/ 134 w 194"/>
                <a:gd name="T31" fmla="*/ 136 h 222"/>
                <a:gd name="T32" fmla="*/ 159 w 194"/>
                <a:gd name="T33" fmla="*/ 172 h 222"/>
                <a:gd name="T34" fmla="*/ 180 w 194"/>
                <a:gd name="T35" fmla="*/ 203 h 222"/>
                <a:gd name="T36" fmla="*/ 190 w 194"/>
                <a:gd name="T37" fmla="*/ 221 h 222"/>
                <a:gd name="T38" fmla="*/ 194 w 194"/>
                <a:gd name="T39" fmla="*/ 219 h 222"/>
                <a:gd name="T40" fmla="*/ 188 w 194"/>
                <a:gd name="T41" fmla="*/ 202 h 222"/>
                <a:gd name="T42" fmla="*/ 170 w 194"/>
                <a:gd name="T43" fmla="*/ 171 h 222"/>
                <a:gd name="T44" fmla="*/ 147 w 194"/>
                <a:gd name="T45" fmla="*/ 134 h 222"/>
                <a:gd name="T46" fmla="*/ 125 w 194"/>
                <a:gd name="T47" fmla="*/ 105 h 222"/>
                <a:gd name="T48" fmla="*/ 122 w 194"/>
                <a:gd name="T49" fmla="*/ 93 h 222"/>
                <a:gd name="T50" fmla="*/ 134 w 194"/>
                <a:gd name="T51" fmla="*/ 88 h 222"/>
                <a:gd name="T52" fmla="*/ 146 w 194"/>
                <a:gd name="T53" fmla="*/ 84 h 222"/>
                <a:gd name="T54" fmla="*/ 156 w 194"/>
                <a:gd name="T55" fmla="*/ 87 h 222"/>
                <a:gd name="T56" fmla="*/ 171 w 194"/>
                <a:gd name="T57" fmla="*/ 93 h 222"/>
                <a:gd name="T58" fmla="*/ 177 w 194"/>
                <a:gd name="T59" fmla="*/ 93 h 222"/>
                <a:gd name="T60" fmla="*/ 167 w 194"/>
                <a:gd name="T61" fmla="*/ 83 h 222"/>
                <a:gd name="T62" fmla="*/ 151 w 194"/>
                <a:gd name="T63" fmla="*/ 77 h 222"/>
                <a:gd name="T64" fmla="*/ 132 w 194"/>
                <a:gd name="T65" fmla="*/ 75 h 222"/>
                <a:gd name="T66" fmla="*/ 114 w 194"/>
                <a:gd name="T67" fmla="*/ 80 h 222"/>
                <a:gd name="T68" fmla="*/ 102 w 194"/>
                <a:gd name="T69" fmla="*/ 78 h 222"/>
                <a:gd name="T70" fmla="*/ 90 w 194"/>
                <a:gd name="T71" fmla="*/ 68 h 222"/>
                <a:gd name="T72" fmla="*/ 79 w 194"/>
                <a:gd name="T73" fmla="*/ 58 h 222"/>
                <a:gd name="T74" fmla="*/ 71 w 194"/>
                <a:gd name="T75" fmla="*/ 50 h 222"/>
                <a:gd name="T76" fmla="*/ 72 w 194"/>
                <a:gd name="T77" fmla="*/ 45 h 222"/>
                <a:gd name="T78" fmla="*/ 81 w 194"/>
                <a:gd name="T79" fmla="*/ 42 h 222"/>
                <a:gd name="T80" fmla="*/ 91 w 194"/>
                <a:gd name="T81" fmla="*/ 40 h 222"/>
                <a:gd name="T82" fmla="*/ 103 w 194"/>
                <a:gd name="T83" fmla="*/ 42 h 222"/>
                <a:gd name="T84" fmla="*/ 114 w 194"/>
                <a:gd name="T85" fmla="*/ 43 h 222"/>
                <a:gd name="T86" fmla="*/ 112 w 194"/>
                <a:gd name="T87" fmla="*/ 39 h 222"/>
                <a:gd name="T88" fmla="*/ 102 w 194"/>
                <a:gd name="T89" fmla="*/ 37 h 222"/>
                <a:gd name="T90" fmla="*/ 88 w 194"/>
                <a:gd name="T91" fmla="*/ 35 h 222"/>
                <a:gd name="T92" fmla="*/ 73 w 194"/>
                <a:gd name="T93" fmla="*/ 34 h 222"/>
                <a:gd name="T94" fmla="*/ 59 w 194"/>
                <a:gd name="T95" fmla="*/ 34 h 222"/>
                <a:gd name="T96" fmla="*/ 48 w 194"/>
                <a:gd name="T97" fmla="*/ 32 h 222"/>
                <a:gd name="T98" fmla="*/ 34 w 194"/>
                <a:gd name="T99" fmla="*/ 22 h 222"/>
                <a:gd name="T100" fmla="*/ 19 w 194"/>
                <a:gd name="T101" fmla="*/ 8 h 222"/>
                <a:gd name="T102" fmla="*/ 6 w 194"/>
                <a:gd name="T10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82" name="Freeform 118"/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95 w 147"/>
                <a:gd name="T1" fmla="*/ 31 h 255"/>
                <a:gd name="T2" fmla="*/ 81 w 147"/>
                <a:gd name="T3" fmla="*/ 47 h 255"/>
                <a:gd name="T4" fmla="*/ 47 w 147"/>
                <a:gd name="T5" fmla="*/ 63 h 255"/>
                <a:gd name="T6" fmla="*/ 19 w 147"/>
                <a:gd name="T7" fmla="*/ 83 h 255"/>
                <a:gd name="T8" fmla="*/ 17 w 147"/>
                <a:gd name="T9" fmla="*/ 95 h 255"/>
                <a:gd name="T10" fmla="*/ 27 w 147"/>
                <a:gd name="T11" fmla="*/ 86 h 255"/>
                <a:gd name="T12" fmla="*/ 49 w 147"/>
                <a:gd name="T13" fmla="*/ 72 h 255"/>
                <a:gd name="T14" fmla="*/ 74 w 147"/>
                <a:gd name="T15" fmla="*/ 64 h 255"/>
                <a:gd name="T16" fmla="*/ 76 w 147"/>
                <a:gd name="T17" fmla="*/ 89 h 255"/>
                <a:gd name="T18" fmla="*/ 59 w 147"/>
                <a:gd name="T19" fmla="*/ 108 h 255"/>
                <a:gd name="T20" fmla="*/ 28 w 147"/>
                <a:gd name="T21" fmla="*/ 122 h 255"/>
                <a:gd name="T22" fmla="*/ 10 w 147"/>
                <a:gd name="T23" fmla="*/ 142 h 255"/>
                <a:gd name="T24" fmla="*/ 11 w 147"/>
                <a:gd name="T25" fmla="*/ 154 h 255"/>
                <a:gd name="T26" fmla="*/ 18 w 147"/>
                <a:gd name="T27" fmla="*/ 143 h 255"/>
                <a:gd name="T28" fmla="*/ 38 w 147"/>
                <a:gd name="T29" fmla="*/ 130 h 255"/>
                <a:gd name="T30" fmla="*/ 65 w 147"/>
                <a:gd name="T31" fmla="*/ 120 h 255"/>
                <a:gd name="T32" fmla="*/ 68 w 147"/>
                <a:gd name="T33" fmla="*/ 146 h 255"/>
                <a:gd name="T34" fmla="*/ 52 w 147"/>
                <a:gd name="T35" fmla="*/ 167 h 255"/>
                <a:gd name="T36" fmla="*/ 28 w 147"/>
                <a:gd name="T37" fmla="*/ 180 h 255"/>
                <a:gd name="T38" fmla="*/ 13 w 147"/>
                <a:gd name="T39" fmla="*/ 198 h 255"/>
                <a:gd name="T40" fmla="*/ 22 w 147"/>
                <a:gd name="T41" fmla="*/ 196 h 255"/>
                <a:gd name="T42" fmla="*/ 42 w 147"/>
                <a:gd name="T43" fmla="*/ 182 h 255"/>
                <a:gd name="T44" fmla="*/ 57 w 147"/>
                <a:gd name="T45" fmla="*/ 175 h 255"/>
                <a:gd name="T46" fmla="*/ 47 w 147"/>
                <a:gd name="T47" fmla="*/ 201 h 255"/>
                <a:gd name="T48" fmla="*/ 25 w 147"/>
                <a:gd name="T49" fmla="*/ 236 h 255"/>
                <a:gd name="T50" fmla="*/ 2 w 147"/>
                <a:gd name="T51" fmla="*/ 252 h 255"/>
                <a:gd name="T52" fmla="*/ 9 w 147"/>
                <a:gd name="T53" fmla="*/ 254 h 255"/>
                <a:gd name="T54" fmla="*/ 30 w 147"/>
                <a:gd name="T55" fmla="*/ 239 h 255"/>
                <a:gd name="T56" fmla="*/ 58 w 147"/>
                <a:gd name="T57" fmla="*/ 204 h 255"/>
                <a:gd name="T58" fmla="*/ 79 w 147"/>
                <a:gd name="T59" fmla="*/ 178 h 255"/>
                <a:gd name="T60" fmla="*/ 94 w 147"/>
                <a:gd name="T61" fmla="*/ 205 h 255"/>
                <a:gd name="T62" fmla="*/ 93 w 147"/>
                <a:gd name="T63" fmla="*/ 221 h 255"/>
                <a:gd name="T64" fmla="*/ 103 w 147"/>
                <a:gd name="T65" fmla="*/ 207 h 255"/>
                <a:gd name="T66" fmla="*/ 97 w 147"/>
                <a:gd name="T67" fmla="*/ 186 h 255"/>
                <a:gd name="T68" fmla="*/ 81 w 147"/>
                <a:gd name="T69" fmla="*/ 165 h 255"/>
                <a:gd name="T70" fmla="*/ 88 w 147"/>
                <a:gd name="T71" fmla="*/ 125 h 255"/>
                <a:gd name="T72" fmla="*/ 93 w 147"/>
                <a:gd name="T73" fmla="*/ 110 h 255"/>
                <a:gd name="T74" fmla="*/ 112 w 147"/>
                <a:gd name="T75" fmla="*/ 121 h 255"/>
                <a:gd name="T76" fmla="*/ 132 w 147"/>
                <a:gd name="T77" fmla="*/ 158 h 255"/>
                <a:gd name="T78" fmla="*/ 135 w 147"/>
                <a:gd name="T79" fmla="*/ 163 h 255"/>
                <a:gd name="T80" fmla="*/ 134 w 147"/>
                <a:gd name="T81" fmla="*/ 143 h 255"/>
                <a:gd name="T82" fmla="*/ 121 w 147"/>
                <a:gd name="T83" fmla="*/ 114 h 255"/>
                <a:gd name="T84" fmla="*/ 91 w 147"/>
                <a:gd name="T85" fmla="*/ 97 h 255"/>
                <a:gd name="T86" fmla="*/ 101 w 147"/>
                <a:gd name="T87" fmla="*/ 69 h 255"/>
                <a:gd name="T88" fmla="*/ 113 w 147"/>
                <a:gd name="T89" fmla="*/ 66 h 255"/>
                <a:gd name="T90" fmla="*/ 131 w 147"/>
                <a:gd name="T91" fmla="*/ 75 h 255"/>
                <a:gd name="T92" fmla="*/ 141 w 147"/>
                <a:gd name="T93" fmla="*/ 92 h 255"/>
                <a:gd name="T94" fmla="*/ 147 w 147"/>
                <a:gd name="T95" fmla="*/ 97 h 255"/>
                <a:gd name="T96" fmla="*/ 142 w 147"/>
                <a:gd name="T97" fmla="*/ 77 h 255"/>
                <a:gd name="T98" fmla="*/ 127 w 147"/>
                <a:gd name="T99" fmla="*/ 57 h 255"/>
                <a:gd name="T100" fmla="*/ 109 w 147"/>
                <a:gd name="T101" fmla="*/ 46 h 255"/>
                <a:gd name="T102" fmla="*/ 109 w 147"/>
                <a:gd name="T103" fmla="*/ 15 h 255"/>
                <a:gd name="T104" fmla="*/ 102 w 147"/>
                <a:gd name="T105" fmla="*/ 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83" name="Freeform 119"/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202 w 234"/>
                <a:gd name="T1" fmla="*/ 6 h 131"/>
                <a:gd name="T2" fmla="*/ 181 w 234"/>
                <a:gd name="T3" fmla="*/ 14 h 131"/>
                <a:gd name="T4" fmla="*/ 159 w 234"/>
                <a:gd name="T5" fmla="*/ 23 h 131"/>
                <a:gd name="T6" fmla="*/ 142 w 234"/>
                <a:gd name="T7" fmla="*/ 32 h 131"/>
                <a:gd name="T8" fmla="*/ 134 w 234"/>
                <a:gd name="T9" fmla="*/ 30 h 131"/>
                <a:gd name="T10" fmla="*/ 120 w 234"/>
                <a:gd name="T11" fmla="*/ 24 h 131"/>
                <a:gd name="T12" fmla="*/ 104 w 234"/>
                <a:gd name="T13" fmla="*/ 22 h 131"/>
                <a:gd name="T14" fmla="*/ 88 w 234"/>
                <a:gd name="T15" fmla="*/ 22 h 131"/>
                <a:gd name="T16" fmla="*/ 76 w 234"/>
                <a:gd name="T17" fmla="*/ 27 h 131"/>
                <a:gd name="T18" fmla="*/ 81 w 234"/>
                <a:gd name="T19" fmla="*/ 29 h 131"/>
                <a:gd name="T20" fmla="*/ 91 w 234"/>
                <a:gd name="T21" fmla="*/ 29 h 131"/>
                <a:gd name="T22" fmla="*/ 103 w 234"/>
                <a:gd name="T23" fmla="*/ 32 h 131"/>
                <a:gd name="T24" fmla="*/ 115 w 234"/>
                <a:gd name="T25" fmla="*/ 38 h 131"/>
                <a:gd name="T26" fmla="*/ 125 w 234"/>
                <a:gd name="T27" fmla="*/ 44 h 131"/>
                <a:gd name="T28" fmla="*/ 122 w 234"/>
                <a:gd name="T29" fmla="*/ 51 h 131"/>
                <a:gd name="T30" fmla="*/ 110 w 234"/>
                <a:gd name="T31" fmla="*/ 64 h 131"/>
                <a:gd name="T32" fmla="*/ 96 w 234"/>
                <a:gd name="T33" fmla="*/ 65 h 131"/>
                <a:gd name="T34" fmla="*/ 76 w 234"/>
                <a:gd name="T35" fmla="*/ 61 h 131"/>
                <a:gd name="T36" fmla="*/ 54 w 234"/>
                <a:gd name="T37" fmla="*/ 60 h 131"/>
                <a:gd name="T38" fmla="*/ 37 w 234"/>
                <a:gd name="T39" fmla="*/ 60 h 131"/>
                <a:gd name="T40" fmla="*/ 37 w 234"/>
                <a:gd name="T41" fmla="*/ 62 h 131"/>
                <a:gd name="T42" fmla="*/ 51 w 234"/>
                <a:gd name="T43" fmla="*/ 65 h 131"/>
                <a:gd name="T44" fmla="*/ 68 w 234"/>
                <a:gd name="T45" fmla="*/ 68 h 131"/>
                <a:gd name="T46" fmla="*/ 82 w 234"/>
                <a:gd name="T47" fmla="*/ 73 h 131"/>
                <a:gd name="T48" fmla="*/ 80 w 234"/>
                <a:gd name="T49" fmla="*/ 83 h 131"/>
                <a:gd name="T50" fmla="*/ 60 w 234"/>
                <a:gd name="T51" fmla="*/ 95 h 131"/>
                <a:gd name="T52" fmla="*/ 38 w 234"/>
                <a:gd name="T53" fmla="*/ 102 h 131"/>
                <a:gd name="T54" fmla="*/ 18 w 234"/>
                <a:gd name="T55" fmla="*/ 105 h 131"/>
                <a:gd name="T56" fmla="*/ 3 w 234"/>
                <a:gd name="T57" fmla="*/ 105 h 131"/>
                <a:gd name="T58" fmla="*/ 1 w 234"/>
                <a:gd name="T59" fmla="*/ 108 h 131"/>
                <a:gd name="T60" fmla="*/ 15 w 234"/>
                <a:gd name="T61" fmla="*/ 111 h 131"/>
                <a:gd name="T62" fmla="*/ 36 w 234"/>
                <a:gd name="T63" fmla="*/ 110 h 131"/>
                <a:gd name="T64" fmla="*/ 62 w 234"/>
                <a:gd name="T65" fmla="*/ 105 h 131"/>
                <a:gd name="T66" fmla="*/ 87 w 234"/>
                <a:gd name="T67" fmla="*/ 93 h 131"/>
                <a:gd name="T68" fmla="*/ 103 w 234"/>
                <a:gd name="T69" fmla="*/ 96 h 131"/>
                <a:gd name="T70" fmla="*/ 103 w 234"/>
                <a:gd name="T71" fmla="*/ 118 h 131"/>
                <a:gd name="T72" fmla="*/ 92 w 234"/>
                <a:gd name="T73" fmla="*/ 130 h 131"/>
                <a:gd name="T74" fmla="*/ 97 w 234"/>
                <a:gd name="T75" fmla="*/ 131 h 131"/>
                <a:gd name="T76" fmla="*/ 109 w 234"/>
                <a:gd name="T77" fmla="*/ 122 h 131"/>
                <a:gd name="T78" fmla="*/ 114 w 234"/>
                <a:gd name="T79" fmla="*/ 97 h 131"/>
                <a:gd name="T80" fmla="*/ 117 w 234"/>
                <a:gd name="T81" fmla="*/ 78 h 131"/>
                <a:gd name="T82" fmla="*/ 128 w 234"/>
                <a:gd name="T83" fmla="*/ 67 h 131"/>
                <a:gd name="T84" fmla="*/ 140 w 234"/>
                <a:gd name="T85" fmla="*/ 57 h 131"/>
                <a:gd name="T86" fmla="*/ 151 w 234"/>
                <a:gd name="T87" fmla="*/ 49 h 131"/>
                <a:gd name="T88" fmla="*/ 163 w 234"/>
                <a:gd name="T89" fmla="*/ 55 h 131"/>
                <a:gd name="T90" fmla="*/ 166 w 234"/>
                <a:gd name="T91" fmla="*/ 82 h 131"/>
                <a:gd name="T92" fmla="*/ 161 w 234"/>
                <a:gd name="T93" fmla="*/ 99 h 131"/>
                <a:gd name="T94" fmla="*/ 166 w 234"/>
                <a:gd name="T95" fmla="*/ 100 h 131"/>
                <a:gd name="T96" fmla="*/ 173 w 234"/>
                <a:gd name="T97" fmla="*/ 87 h 131"/>
                <a:gd name="T98" fmla="*/ 175 w 234"/>
                <a:gd name="T99" fmla="*/ 55 h 131"/>
                <a:gd name="T100" fmla="*/ 174 w 234"/>
                <a:gd name="T101" fmla="*/ 35 h 131"/>
                <a:gd name="T102" fmla="*/ 190 w 234"/>
                <a:gd name="T103" fmla="*/ 23 h 131"/>
                <a:gd name="T104" fmla="*/ 210 w 234"/>
                <a:gd name="T105" fmla="*/ 12 h 131"/>
                <a:gd name="T106" fmla="*/ 228 w 234"/>
                <a:gd name="T107" fmla="*/ 3 h 131"/>
                <a:gd name="T108" fmla="*/ 229 w 234"/>
                <a:gd name="T109" fmla="*/ 0 h 131"/>
                <a:gd name="T110" fmla="*/ 213 w 234"/>
                <a:gd name="T111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84" name="Freeform 120"/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3 w 22"/>
                <a:gd name="T1" fmla="*/ 1 h 23"/>
                <a:gd name="T2" fmla="*/ 9 w 22"/>
                <a:gd name="T3" fmla="*/ 0 h 23"/>
                <a:gd name="T4" fmla="*/ 14 w 22"/>
                <a:gd name="T5" fmla="*/ 0 h 23"/>
                <a:gd name="T6" fmla="*/ 18 w 22"/>
                <a:gd name="T7" fmla="*/ 2 h 23"/>
                <a:gd name="T8" fmla="*/ 21 w 22"/>
                <a:gd name="T9" fmla="*/ 5 h 23"/>
                <a:gd name="T10" fmla="*/ 22 w 22"/>
                <a:gd name="T11" fmla="*/ 10 h 23"/>
                <a:gd name="T12" fmla="*/ 22 w 22"/>
                <a:gd name="T13" fmla="*/ 14 h 23"/>
                <a:gd name="T14" fmla="*/ 21 w 22"/>
                <a:gd name="T15" fmla="*/ 18 h 23"/>
                <a:gd name="T16" fmla="*/ 18 w 22"/>
                <a:gd name="T17" fmla="*/ 20 h 23"/>
                <a:gd name="T18" fmla="*/ 16 w 22"/>
                <a:gd name="T19" fmla="*/ 21 h 23"/>
                <a:gd name="T20" fmla="*/ 12 w 22"/>
                <a:gd name="T21" fmla="*/ 23 h 23"/>
                <a:gd name="T22" fmla="*/ 7 w 22"/>
                <a:gd name="T23" fmla="*/ 21 h 23"/>
                <a:gd name="T24" fmla="*/ 3 w 22"/>
                <a:gd name="T25" fmla="*/ 19 h 23"/>
                <a:gd name="T26" fmla="*/ 1 w 22"/>
                <a:gd name="T27" fmla="*/ 14 h 23"/>
                <a:gd name="T28" fmla="*/ 0 w 22"/>
                <a:gd name="T29" fmla="*/ 8 h 23"/>
                <a:gd name="T30" fmla="*/ 1 w 22"/>
                <a:gd name="T31" fmla="*/ 3 h 23"/>
                <a:gd name="T32" fmla="*/ 3 w 22"/>
                <a:gd name="T3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85" name="Freeform 121"/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3 w 19"/>
                <a:gd name="T1" fmla="*/ 1 h 15"/>
                <a:gd name="T2" fmla="*/ 6 w 19"/>
                <a:gd name="T3" fmla="*/ 0 h 15"/>
                <a:gd name="T4" fmla="*/ 11 w 19"/>
                <a:gd name="T5" fmla="*/ 0 h 15"/>
                <a:gd name="T6" fmla="*/ 14 w 19"/>
                <a:gd name="T7" fmla="*/ 0 h 15"/>
                <a:gd name="T8" fmla="*/ 17 w 19"/>
                <a:gd name="T9" fmla="*/ 2 h 15"/>
                <a:gd name="T10" fmla="*/ 19 w 19"/>
                <a:gd name="T11" fmla="*/ 4 h 15"/>
                <a:gd name="T12" fmla="*/ 19 w 19"/>
                <a:gd name="T13" fmla="*/ 7 h 15"/>
                <a:gd name="T14" fmla="*/ 18 w 19"/>
                <a:gd name="T15" fmla="*/ 9 h 15"/>
                <a:gd name="T16" fmla="*/ 17 w 19"/>
                <a:gd name="T17" fmla="*/ 12 h 15"/>
                <a:gd name="T18" fmla="*/ 13 w 19"/>
                <a:gd name="T19" fmla="*/ 15 h 15"/>
                <a:gd name="T20" fmla="*/ 8 w 19"/>
                <a:gd name="T21" fmla="*/ 13 h 15"/>
                <a:gd name="T22" fmla="*/ 4 w 19"/>
                <a:gd name="T23" fmla="*/ 12 h 15"/>
                <a:gd name="T24" fmla="*/ 3 w 19"/>
                <a:gd name="T25" fmla="*/ 11 h 15"/>
                <a:gd name="T26" fmla="*/ 2 w 19"/>
                <a:gd name="T27" fmla="*/ 10 h 15"/>
                <a:gd name="T28" fmla="*/ 0 w 19"/>
                <a:gd name="T29" fmla="*/ 8 h 15"/>
                <a:gd name="T30" fmla="*/ 0 w 19"/>
                <a:gd name="T31" fmla="*/ 4 h 15"/>
                <a:gd name="T32" fmla="*/ 3 w 19"/>
                <a:gd name="T3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86" name="Freeform 122"/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2 w 24"/>
                <a:gd name="T1" fmla="*/ 6 h 23"/>
                <a:gd name="T2" fmla="*/ 7 w 24"/>
                <a:gd name="T3" fmla="*/ 3 h 23"/>
                <a:gd name="T4" fmla="*/ 11 w 24"/>
                <a:gd name="T5" fmla="*/ 0 h 23"/>
                <a:gd name="T6" fmla="*/ 15 w 24"/>
                <a:gd name="T7" fmla="*/ 0 h 23"/>
                <a:gd name="T8" fmla="*/ 19 w 24"/>
                <a:gd name="T9" fmla="*/ 4 h 23"/>
                <a:gd name="T10" fmla="*/ 23 w 24"/>
                <a:gd name="T11" fmla="*/ 7 h 23"/>
                <a:gd name="T12" fmla="*/ 24 w 24"/>
                <a:gd name="T13" fmla="*/ 11 h 23"/>
                <a:gd name="T14" fmla="*/ 24 w 24"/>
                <a:gd name="T15" fmla="*/ 15 h 23"/>
                <a:gd name="T16" fmla="*/ 22 w 24"/>
                <a:gd name="T17" fmla="*/ 19 h 23"/>
                <a:gd name="T18" fmla="*/ 18 w 24"/>
                <a:gd name="T19" fmla="*/ 22 h 23"/>
                <a:gd name="T20" fmla="*/ 12 w 24"/>
                <a:gd name="T21" fmla="*/ 23 h 23"/>
                <a:gd name="T22" fmla="*/ 7 w 24"/>
                <a:gd name="T23" fmla="*/ 23 h 23"/>
                <a:gd name="T24" fmla="*/ 3 w 24"/>
                <a:gd name="T25" fmla="*/ 21 h 23"/>
                <a:gd name="T26" fmla="*/ 1 w 24"/>
                <a:gd name="T27" fmla="*/ 18 h 23"/>
                <a:gd name="T28" fmla="*/ 0 w 24"/>
                <a:gd name="T29" fmla="*/ 13 h 23"/>
                <a:gd name="T30" fmla="*/ 0 w 24"/>
                <a:gd name="T31" fmla="*/ 10 h 23"/>
                <a:gd name="T32" fmla="*/ 2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87" name="Freeform 123"/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4 w 26"/>
                <a:gd name="T1" fmla="*/ 0 h 26"/>
                <a:gd name="T2" fmla="*/ 19 w 26"/>
                <a:gd name="T3" fmla="*/ 1 h 26"/>
                <a:gd name="T4" fmla="*/ 24 w 26"/>
                <a:gd name="T5" fmla="*/ 3 h 26"/>
                <a:gd name="T6" fmla="*/ 25 w 26"/>
                <a:gd name="T7" fmla="*/ 6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2 h 26"/>
                <a:gd name="T14" fmla="*/ 19 w 26"/>
                <a:gd name="T15" fmla="*/ 24 h 26"/>
                <a:gd name="T16" fmla="*/ 15 w 26"/>
                <a:gd name="T17" fmla="*/ 26 h 26"/>
                <a:gd name="T18" fmla="*/ 9 w 26"/>
                <a:gd name="T19" fmla="*/ 24 h 26"/>
                <a:gd name="T20" fmla="*/ 4 w 26"/>
                <a:gd name="T21" fmla="*/ 21 h 26"/>
                <a:gd name="T22" fmla="*/ 1 w 26"/>
                <a:gd name="T23" fmla="*/ 19 h 26"/>
                <a:gd name="T24" fmla="*/ 0 w 26"/>
                <a:gd name="T25" fmla="*/ 14 h 26"/>
                <a:gd name="T26" fmla="*/ 1 w 26"/>
                <a:gd name="T27" fmla="*/ 9 h 26"/>
                <a:gd name="T28" fmla="*/ 3 w 26"/>
                <a:gd name="T29" fmla="*/ 5 h 26"/>
                <a:gd name="T30" fmla="*/ 8 w 26"/>
                <a:gd name="T31" fmla="*/ 1 h 26"/>
                <a:gd name="T32" fmla="*/ 14 w 26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88" name="Freeform 124"/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4 h 25"/>
                <a:gd name="T2" fmla="*/ 0 w 27"/>
                <a:gd name="T3" fmla="*/ 8 h 25"/>
                <a:gd name="T4" fmla="*/ 4 w 27"/>
                <a:gd name="T5" fmla="*/ 3 h 25"/>
                <a:gd name="T6" fmla="*/ 8 w 27"/>
                <a:gd name="T7" fmla="*/ 1 h 25"/>
                <a:gd name="T8" fmla="*/ 13 w 27"/>
                <a:gd name="T9" fmla="*/ 0 h 25"/>
                <a:gd name="T10" fmla="*/ 18 w 27"/>
                <a:gd name="T11" fmla="*/ 0 h 25"/>
                <a:gd name="T12" fmla="*/ 22 w 27"/>
                <a:gd name="T13" fmla="*/ 2 h 25"/>
                <a:gd name="T14" fmla="*/ 25 w 27"/>
                <a:gd name="T15" fmla="*/ 4 h 25"/>
                <a:gd name="T16" fmla="*/ 27 w 27"/>
                <a:gd name="T17" fmla="*/ 8 h 25"/>
                <a:gd name="T18" fmla="*/ 27 w 27"/>
                <a:gd name="T19" fmla="*/ 12 h 25"/>
                <a:gd name="T20" fmla="*/ 25 w 27"/>
                <a:gd name="T21" fmla="*/ 17 h 25"/>
                <a:gd name="T22" fmla="*/ 22 w 27"/>
                <a:gd name="T23" fmla="*/ 22 h 25"/>
                <a:gd name="T24" fmla="*/ 18 w 27"/>
                <a:gd name="T25" fmla="*/ 25 h 25"/>
                <a:gd name="T26" fmla="*/ 14 w 27"/>
                <a:gd name="T27" fmla="*/ 25 h 25"/>
                <a:gd name="T28" fmla="*/ 8 w 27"/>
                <a:gd name="T29" fmla="*/ 23 h 25"/>
                <a:gd name="T30" fmla="*/ 2 w 27"/>
                <a:gd name="T31" fmla="*/ 19 h 25"/>
                <a:gd name="T32" fmla="*/ 0 w 27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89" name="Freeform 125"/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3 h 21"/>
                <a:gd name="T2" fmla="*/ 1 w 23"/>
                <a:gd name="T3" fmla="*/ 9 h 21"/>
                <a:gd name="T4" fmla="*/ 3 w 23"/>
                <a:gd name="T5" fmla="*/ 4 h 21"/>
                <a:gd name="T6" fmla="*/ 7 w 23"/>
                <a:gd name="T7" fmla="*/ 1 h 21"/>
                <a:gd name="T8" fmla="*/ 11 w 23"/>
                <a:gd name="T9" fmla="*/ 0 h 21"/>
                <a:gd name="T10" fmla="*/ 16 w 23"/>
                <a:gd name="T11" fmla="*/ 0 h 21"/>
                <a:gd name="T12" fmla="*/ 19 w 23"/>
                <a:gd name="T13" fmla="*/ 2 h 21"/>
                <a:gd name="T14" fmla="*/ 21 w 23"/>
                <a:gd name="T15" fmla="*/ 5 h 21"/>
                <a:gd name="T16" fmla="*/ 23 w 23"/>
                <a:gd name="T17" fmla="*/ 9 h 21"/>
                <a:gd name="T18" fmla="*/ 21 w 23"/>
                <a:gd name="T19" fmla="*/ 13 h 21"/>
                <a:gd name="T20" fmla="*/ 20 w 23"/>
                <a:gd name="T21" fmla="*/ 17 h 21"/>
                <a:gd name="T22" fmla="*/ 17 w 23"/>
                <a:gd name="T23" fmla="*/ 19 h 21"/>
                <a:gd name="T24" fmla="*/ 13 w 23"/>
                <a:gd name="T25" fmla="*/ 21 h 21"/>
                <a:gd name="T26" fmla="*/ 9 w 23"/>
                <a:gd name="T27" fmla="*/ 21 h 21"/>
                <a:gd name="T28" fmla="*/ 4 w 23"/>
                <a:gd name="T29" fmla="*/ 20 h 21"/>
                <a:gd name="T30" fmla="*/ 1 w 23"/>
                <a:gd name="T31" fmla="*/ 17 h 21"/>
                <a:gd name="T32" fmla="*/ 0 w 23"/>
                <a:gd name="T3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90" name="Freeform 126"/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8 h 23"/>
                <a:gd name="T4" fmla="*/ 4 w 24"/>
                <a:gd name="T5" fmla="*/ 4 h 23"/>
                <a:gd name="T6" fmla="*/ 6 w 24"/>
                <a:gd name="T7" fmla="*/ 2 h 23"/>
                <a:gd name="T8" fmla="*/ 11 w 24"/>
                <a:gd name="T9" fmla="*/ 0 h 23"/>
                <a:gd name="T10" fmla="*/ 15 w 24"/>
                <a:gd name="T11" fmla="*/ 0 h 23"/>
                <a:gd name="T12" fmla="*/ 20 w 24"/>
                <a:gd name="T13" fmla="*/ 2 h 23"/>
                <a:gd name="T14" fmla="*/ 22 w 24"/>
                <a:gd name="T15" fmla="*/ 4 h 23"/>
                <a:gd name="T16" fmla="*/ 24 w 24"/>
                <a:gd name="T17" fmla="*/ 8 h 23"/>
                <a:gd name="T18" fmla="*/ 23 w 24"/>
                <a:gd name="T19" fmla="*/ 12 h 23"/>
                <a:gd name="T20" fmla="*/ 22 w 24"/>
                <a:gd name="T21" fmla="*/ 17 h 23"/>
                <a:gd name="T22" fmla="*/ 19 w 24"/>
                <a:gd name="T23" fmla="*/ 20 h 23"/>
                <a:gd name="T24" fmla="*/ 15 w 24"/>
                <a:gd name="T25" fmla="*/ 23 h 23"/>
                <a:gd name="T26" fmla="*/ 9 w 24"/>
                <a:gd name="T27" fmla="*/ 23 h 23"/>
                <a:gd name="T28" fmla="*/ 5 w 24"/>
                <a:gd name="T29" fmla="*/ 20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91" name="Freeform 127"/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54 w 195"/>
                <a:gd name="T1" fmla="*/ 149 h 190"/>
                <a:gd name="T2" fmla="*/ 171 w 195"/>
                <a:gd name="T3" fmla="*/ 135 h 190"/>
                <a:gd name="T4" fmla="*/ 167 w 195"/>
                <a:gd name="T5" fmla="*/ 107 h 190"/>
                <a:gd name="T6" fmla="*/ 149 w 195"/>
                <a:gd name="T7" fmla="*/ 102 h 190"/>
                <a:gd name="T8" fmla="*/ 135 w 195"/>
                <a:gd name="T9" fmla="*/ 94 h 190"/>
                <a:gd name="T10" fmla="*/ 127 w 195"/>
                <a:gd name="T11" fmla="*/ 80 h 190"/>
                <a:gd name="T12" fmla="*/ 137 w 195"/>
                <a:gd name="T13" fmla="*/ 82 h 190"/>
                <a:gd name="T14" fmla="*/ 152 w 195"/>
                <a:gd name="T15" fmla="*/ 87 h 190"/>
                <a:gd name="T16" fmla="*/ 158 w 195"/>
                <a:gd name="T17" fmla="*/ 97 h 190"/>
                <a:gd name="T18" fmla="*/ 183 w 195"/>
                <a:gd name="T19" fmla="*/ 96 h 190"/>
                <a:gd name="T20" fmla="*/ 195 w 195"/>
                <a:gd name="T21" fmla="*/ 72 h 190"/>
                <a:gd name="T22" fmla="*/ 192 w 195"/>
                <a:gd name="T23" fmla="*/ 58 h 190"/>
                <a:gd name="T24" fmla="*/ 182 w 195"/>
                <a:gd name="T25" fmla="*/ 49 h 190"/>
                <a:gd name="T26" fmla="*/ 164 w 195"/>
                <a:gd name="T27" fmla="*/ 46 h 190"/>
                <a:gd name="T28" fmla="*/ 152 w 195"/>
                <a:gd name="T29" fmla="*/ 51 h 190"/>
                <a:gd name="T30" fmla="*/ 137 w 195"/>
                <a:gd name="T31" fmla="*/ 53 h 190"/>
                <a:gd name="T32" fmla="*/ 153 w 195"/>
                <a:gd name="T33" fmla="*/ 32 h 190"/>
                <a:gd name="T34" fmla="*/ 153 w 195"/>
                <a:gd name="T35" fmla="*/ 4 h 190"/>
                <a:gd name="T36" fmla="*/ 137 w 195"/>
                <a:gd name="T37" fmla="*/ 0 h 190"/>
                <a:gd name="T38" fmla="*/ 120 w 195"/>
                <a:gd name="T39" fmla="*/ 5 h 190"/>
                <a:gd name="T40" fmla="*/ 111 w 195"/>
                <a:gd name="T41" fmla="*/ 27 h 190"/>
                <a:gd name="T42" fmla="*/ 117 w 195"/>
                <a:gd name="T43" fmla="*/ 49 h 190"/>
                <a:gd name="T44" fmla="*/ 110 w 195"/>
                <a:gd name="T45" fmla="*/ 55 h 190"/>
                <a:gd name="T46" fmla="*/ 106 w 195"/>
                <a:gd name="T47" fmla="*/ 44 h 190"/>
                <a:gd name="T48" fmla="*/ 99 w 195"/>
                <a:gd name="T49" fmla="*/ 25 h 190"/>
                <a:gd name="T50" fmla="*/ 70 w 195"/>
                <a:gd name="T51" fmla="*/ 23 h 190"/>
                <a:gd name="T52" fmla="*/ 49 w 195"/>
                <a:gd name="T53" fmla="*/ 13 h 190"/>
                <a:gd name="T54" fmla="*/ 26 w 195"/>
                <a:gd name="T55" fmla="*/ 24 h 190"/>
                <a:gd name="T56" fmla="*/ 19 w 195"/>
                <a:gd name="T57" fmla="*/ 38 h 190"/>
                <a:gd name="T58" fmla="*/ 23 w 195"/>
                <a:gd name="T59" fmla="*/ 46 h 190"/>
                <a:gd name="T60" fmla="*/ 47 w 195"/>
                <a:gd name="T61" fmla="*/ 61 h 190"/>
                <a:gd name="T62" fmla="*/ 64 w 195"/>
                <a:gd name="T63" fmla="*/ 68 h 190"/>
                <a:gd name="T64" fmla="*/ 54 w 195"/>
                <a:gd name="T65" fmla="*/ 84 h 190"/>
                <a:gd name="T66" fmla="*/ 35 w 195"/>
                <a:gd name="T67" fmla="*/ 91 h 190"/>
                <a:gd name="T68" fmla="*/ 19 w 195"/>
                <a:gd name="T69" fmla="*/ 91 h 190"/>
                <a:gd name="T70" fmla="*/ 8 w 195"/>
                <a:gd name="T71" fmla="*/ 97 h 190"/>
                <a:gd name="T72" fmla="*/ 0 w 195"/>
                <a:gd name="T73" fmla="*/ 116 h 190"/>
                <a:gd name="T74" fmla="*/ 8 w 195"/>
                <a:gd name="T75" fmla="*/ 134 h 190"/>
                <a:gd name="T76" fmla="*/ 21 w 195"/>
                <a:gd name="T77" fmla="*/ 139 h 190"/>
                <a:gd name="T78" fmla="*/ 36 w 195"/>
                <a:gd name="T79" fmla="*/ 139 h 190"/>
                <a:gd name="T80" fmla="*/ 48 w 195"/>
                <a:gd name="T81" fmla="*/ 126 h 190"/>
                <a:gd name="T82" fmla="*/ 55 w 195"/>
                <a:gd name="T83" fmla="*/ 109 h 190"/>
                <a:gd name="T84" fmla="*/ 74 w 195"/>
                <a:gd name="T85" fmla="*/ 97 h 190"/>
                <a:gd name="T86" fmla="*/ 81 w 195"/>
                <a:gd name="T87" fmla="*/ 106 h 190"/>
                <a:gd name="T88" fmla="*/ 77 w 195"/>
                <a:gd name="T89" fmla="*/ 122 h 190"/>
                <a:gd name="T90" fmla="*/ 63 w 195"/>
                <a:gd name="T91" fmla="*/ 140 h 190"/>
                <a:gd name="T92" fmla="*/ 50 w 195"/>
                <a:gd name="T93" fmla="*/ 167 h 190"/>
                <a:gd name="T94" fmla="*/ 70 w 195"/>
                <a:gd name="T95" fmla="*/ 187 h 190"/>
                <a:gd name="T96" fmla="*/ 91 w 195"/>
                <a:gd name="T97" fmla="*/ 186 h 190"/>
                <a:gd name="T98" fmla="*/ 106 w 195"/>
                <a:gd name="T99" fmla="*/ 176 h 190"/>
                <a:gd name="T100" fmla="*/ 110 w 195"/>
                <a:gd name="T101" fmla="*/ 164 h 190"/>
                <a:gd name="T102" fmla="*/ 100 w 195"/>
                <a:gd name="T103" fmla="*/ 144 h 190"/>
                <a:gd name="T104" fmla="*/ 97 w 195"/>
                <a:gd name="T105" fmla="*/ 124 h 190"/>
                <a:gd name="T106" fmla="*/ 103 w 195"/>
                <a:gd name="T107" fmla="*/ 114 h 190"/>
                <a:gd name="T108" fmla="*/ 111 w 195"/>
                <a:gd name="T109" fmla="*/ 111 h 190"/>
                <a:gd name="T110" fmla="*/ 126 w 195"/>
                <a:gd name="T111" fmla="*/ 14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92" name="Freeform 128"/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329 h 329"/>
                <a:gd name="T2" fmla="*/ 19 w 211"/>
                <a:gd name="T3" fmla="*/ 308 h 329"/>
                <a:gd name="T4" fmla="*/ 38 w 211"/>
                <a:gd name="T5" fmla="*/ 292 h 329"/>
                <a:gd name="T6" fmla="*/ 60 w 211"/>
                <a:gd name="T7" fmla="*/ 278 h 329"/>
                <a:gd name="T8" fmla="*/ 82 w 211"/>
                <a:gd name="T9" fmla="*/ 269 h 329"/>
                <a:gd name="T10" fmla="*/ 105 w 211"/>
                <a:gd name="T11" fmla="*/ 262 h 329"/>
                <a:gd name="T12" fmla="*/ 127 w 211"/>
                <a:gd name="T13" fmla="*/ 258 h 329"/>
                <a:gd name="T14" fmla="*/ 148 w 211"/>
                <a:gd name="T15" fmla="*/ 257 h 329"/>
                <a:gd name="T16" fmla="*/ 167 w 211"/>
                <a:gd name="T17" fmla="*/ 260 h 329"/>
                <a:gd name="T18" fmla="*/ 167 w 211"/>
                <a:gd name="T19" fmla="*/ 253 h 329"/>
                <a:gd name="T20" fmla="*/ 168 w 211"/>
                <a:gd name="T21" fmla="*/ 243 h 329"/>
                <a:gd name="T22" fmla="*/ 171 w 211"/>
                <a:gd name="T23" fmla="*/ 234 h 329"/>
                <a:gd name="T24" fmla="*/ 174 w 211"/>
                <a:gd name="T25" fmla="*/ 225 h 329"/>
                <a:gd name="T26" fmla="*/ 180 w 211"/>
                <a:gd name="T27" fmla="*/ 215 h 329"/>
                <a:gd name="T28" fmla="*/ 188 w 211"/>
                <a:gd name="T29" fmla="*/ 207 h 329"/>
                <a:gd name="T30" fmla="*/ 198 w 211"/>
                <a:gd name="T31" fmla="*/ 200 h 329"/>
                <a:gd name="T32" fmla="*/ 211 w 211"/>
                <a:gd name="T33" fmla="*/ 194 h 329"/>
                <a:gd name="T34" fmla="*/ 200 w 211"/>
                <a:gd name="T35" fmla="*/ 171 h 329"/>
                <a:gd name="T36" fmla="*/ 195 w 211"/>
                <a:gd name="T37" fmla="*/ 142 h 329"/>
                <a:gd name="T38" fmla="*/ 196 w 211"/>
                <a:gd name="T39" fmla="*/ 116 h 329"/>
                <a:gd name="T40" fmla="*/ 209 w 211"/>
                <a:gd name="T41" fmla="*/ 94 h 329"/>
                <a:gd name="T42" fmla="*/ 200 w 211"/>
                <a:gd name="T43" fmla="*/ 89 h 329"/>
                <a:gd name="T44" fmla="*/ 191 w 211"/>
                <a:gd name="T45" fmla="*/ 83 h 329"/>
                <a:gd name="T46" fmla="*/ 180 w 211"/>
                <a:gd name="T47" fmla="*/ 76 h 329"/>
                <a:gd name="T48" fmla="*/ 168 w 211"/>
                <a:gd name="T49" fmla="*/ 66 h 329"/>
                <a:gd name="T50" fmla="*/ 158 w 211"/>
                <a:gd name="T51" fmla="*/ 53 h 329"/>
                <a:gd name="T52" fmla="*/ 149 w 211"/>
                <a:gd name="T53" fmla="*/ 38 h 329"/>
                <a:gd name="T54" fmla="*/ 141 w 211"/>
                <a:gd name="T55" fmla="*/ 21 h 329"/>
                <a:gd name="T56" fmla="*/ 137 w 211"/>
                <a:gd name="T57" fmla="*/ 0 h 329"/>
                <a:gd name="T58" fmla="*/ 131 w 211"/>
                <a:gd name="T59" fmla="*/ 12 h 329"/>
                <a:gd name="T60" fmla="*/ 123 w 211"/>
                <a:gd name="T61" fmla="*/ 23 h 329"/>
                <a:gd name="T62" fmla="*/ 114 w 211"/>
                <a:gd name="T63" fmla="*/ 35 h 329"/>
                <a:gd name="T64" fmla="*/ 103 w 211"/>
                <a:gd name="T65" fmla="*/ 47 h 329"/>
                <a:gd name="T66" fmla="*/ 90 w 211"/>
                <a:gd name="T67" fmla="*/ 56 h 329"/>
                <a:gd name="T68" fmla="*/ 77 w 211"/>
                <a:gd name="T69" fmla="*/ 64 h 329"/>
                <a:gd name="T70" fmla="*/ 62 w 211"/>
                <a:gd name="T71" fmla="*/ 67 h 329"/>
                <a:gd name="T72" fmla="*/ 47 w 211"/>
                <a:gd name="T73" fmla="*/ 68 h 329"/>
                <a:gd name="T74" fmla="*/ 53 w 211"/>
                <a:gd name="T75" fmla="*/ 85 h 329"/>
                <a:gd name="T76" fmla="*/ 55 w 211"/>
                <a:gd name="T77" fmla="*/ 103 h 329"/>
                <a:gd name="T78" fmla="*/ 50 w 211"/>
                <a:gd name="T79" fmla="*/ 125 h 329"/>
                <a:gd name="T80" fmla="*/ 34 w 211"/>
                <a:gd name="T81" fmla="*/ 146 h 329"/>
                <a:gd name="T82" fmla="*/ 43 w 211"/>
                <a:gd name="T83" fmla="*/ 182 h 329"/>
                <a:gd name="T84" fmla="*/ 43 w 211"/>
                <a:gd name="T85" fmla="*/ 218 h 329"/>
                <a:gd name="T86" fmla="*/ 37 w 211"/>
                <a:gd name="T87" fmla="*/ 249 h 329"/>
                <a:gd name="T88" fmla="*/ 30 w 211"/>
                <a:gd name="T89" fmla="*/ 273 h 329"/>
                <a:gd name="T90" fmla="*/ 23 w 211"/>
                <a:gd name="T91" fmla="*/ 287 h 329"/>
                <a:gd name="T92" fmla="*/ 15 w 211"/>
                <a:gd name="T93" fmla="*/ 301 h 329"/>
                <a:gd name="T94" fmla="*/ 8 w 211"/>
                <a:gd name="T95" fmla="*/ 312 h 329"/>
                <a:gd name="T96" fmla="*/ 2 w 211"/>
                <a:gd name="T97" fmla="*/ 318 h 329"/>
                <a:gd name="T98" fmla="*/ 0 w 211"/>
                <a:gd name="T99" fmla="*/ 321 h 329"/>
                <a:gd name="T100" fmla="*/ 0 w 211"/>
                <a:gd name="T101" fmla="*/ 324 h 329"/>
                <a:gd name="T102" fmla="*/ 0 w 211"/>
                <a:gd name="T103" fmla="*/ 325 h 329"/>
                <a:gd name="T104" fmla="*/ 1 w 211"/>
                <a:gd name="T105" fmla="*/ 326 h 329"/>
                <a:gd name="T106" fmla="*/ 0 w 211"/>
                <a:gd name="T10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93" name="Freeform 129"/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71 w 341"/>
                <a:gd name="T1" fmla="*/ 291 h 291"/>
                <a:gd name="T2" fmla="*/ 184 w 341"/>
                <a:gd name="T3" fmla="*/ 289 h 291"/>
                <a:gd name="T4" fmla="*/ 201 w 341"/>
                <a:gd name="T5" fmla="*/ 285 h 291"/>
                <a:gd name="T6" fmla="*/ 220 w 341"/>
                <a:gd name="T7" fmla="*/ 281 h 291"/>
                <a:gd name="T8" fmla="*/ 240 w 341"/>
                <a:gd name="T9" fmla="*/ 276 h 291"/>
                <a:gd name="T10" fmla="*/ 261 w 341"/>
                <a:gd name="T11" fmla="*/ 273 h 291"/>
                <a:gd name="T12" fmla="*/ 282 w 341"/>
                <a:gd name="T13" fmla="*/ 270 h 291"/>
                <a:gd name="T14" fmla="*/ 301 w 341"/>
                <a:gd name="T15" fmla="*/ 269 h 291"/>
                <a:gd name="T16" fmla="*/ 318 w 341"/>
                <a:gd name="T17" fmla="*/ 269 h 291"/>
                <a:gd name="T18" fmla="*/ 324 w 341"/>
                <a:gd name="T19" fmla="*/ 270 h 291"/>
                <a:gd name="T20" fmla="*/ 331 w 341"/>
                <a:gd name="T21" fmla="*/ 271 h 291"/>
                <a:gd name="T22" fmla="*/ 337 w 341"/>
                <a:gd name="T23" fmla="*/ 274 h 291"/>
                <a:gd name="T24" fmla="*/ 341 w 341"/>
                <a:gd name="T25" fmla="*/ 274 h 291"/>
                <a:gd name="T26" fmla="*/ 322 w 341"/>
                <a:gd name="T27" fmla="*/ 260 h 291"/>
                <a:gd name="T28" fmla="*/ 306 w 341"/>
                <a:gd name="T29" fmla="*/ 241 h 291"/>
                <a:gd name="T30" fmla="*/ 292 w 341"/>
                <a:gd name="T31" fmla="*/ 221 h 291"/>
                <a:gd name="T32" fmla="*/ 281 w 341"/>
                <a:gd name="T33" fmla="*/ 197 h 291"/>
                <a:gd name="T34" fmla="*/ 271 w 341"/>
                <a:gd name="T35" fmla="*/ 171 h 291"/>
                <a:gd name="T36" fmla="*/ 265 w 341"/>
                <a:gd name="T37" fmla="*/ 144 h 291"/>
                <a:gd name="T38" fmla="*/ 260 w 341"/>
                <a:gd name="T39" fmla="*/ 116 h 291"/>
                <a:gd name="T40" fmla="*/ 258 w 341"/>
                <a:gd name="T41" fmla="*/ 88 h 291"/>
                <a:gd name="T42" fmla="*/ 248 w 341"/>
                <a:gd name="T43" fmla="*/ 87 h 291"/>
                <a:gd name="T44" fmla="*/ 237 w 341"/>
                <a:gd name="T45" fmla="*/ 84 h 291"/>
                <a:gd name="T46" fmla="*/ 224 w 341"/>
                <a:gd name="T47" fmla="*/ 76 h 291"/>
                <a:gd name="T48" fmla="*/ 210 w 341"/>
                <a:gd name="T49" fmla="*/ 66 h 291"/>
                <a:gd name="T50" fmla="*/ 198 w 341"/>
                <a:gd name="T51" fmla="*/ 54 h 291"/>
                <a:gd name="T52" fmla="*/ 186 w 341"/>
                <a:gd name="T53" fmla="*/ 40 h 291"/>
                <a:gd name="T54" fmla="*/ 177 w 341"/>
                <a:gd name="T55" fmla="*/ 25 h 291"/>
                <a:gd name="T56" fmla="*/ 170 w 341"/>
                <a:gd name="T57" fmla="*/ 8 h 291"/>
                <a:gd name="T58" fmla="*/ 159 w 341"/>
                <a:gd name="T59" fmla="*/ 15 h 291"/>
                <a:gd name="T60" fmla="*/ 144 w 341"/>
                <a:gd name="T61" fmla="*/ 22 h 291"/>
                <a:gd name="T62" fmla="*/ 125 w 341"/>
                <a:gd name="T63" fmla="*/ 26 h 291"/>
                <a:gd name="T64" fmla="*/ 105 w 341"/>
                <a:gd name="T65" fmla="*/ 30 h 291"/>
                <a:gd name="T66" fmla="*/ 82 w 341"/>
                <a:gd name="T67" fmla="*/ 28 h 291"/>
                <a:gd name="T68" fmla="*/ 56 w 341"/>
                <a:gd name="T69" fmla="*/ 24 h 291"/>
                <a:gd name="T70" fmla="*/ 30 w 341"/>
                <a:gd name="T71" fmla="*/ 15 h 291"/>
                <a:gd name="T72" fmla="*/ 2 w 341"/>
                <a:gd name="T73" fmla="*/ 0 h 291"/>
                <a:gd name="T74" fmla="*/ 9 w 341"/>
                <a:gd name="T75" fmla="*/ 11 h 291"/>
                <a:gd name="T76" fmla="*/ 16 w 341"/>
                <a:gd name="T77" fmla="*/ 25 h 291"/>
                <a:gd name="T78" fmla="*/ 22 w 341"/>
                <a:gd name="T79" fmla="*/ 40 h 291"/>
                <a:gd name="T80" fmla="*/ 25 w 341"/>
                <a:gd name="T81" fmla="*/ 58 h 291"/>
                <a:gd name="T82" fmla="*/ 26 w 341"/>
                <a:gd name="T83" fmla="*/ 78 h 291"/>
                <a:gd name="T84" fmla="*/ 23 w 341"/>
                <a:gd name="T85" fmla="*/ 100 h 291"/>
                <a:gd name="T86" fmla="*/ 15 w 341"/>
                <a:gd name="T87" fmla="*/ 124 h 291"/>
                <a:gd name="T88" fmla="*/ 0 w 341"/>
                <a:gd name="T89" fmla="*/ 151 h 291"/>
                <a:gd name="T90" fmla="*/ 17 w 341"/>
                <a:gd name="T91" fmla="*/ 156 h 291"/>
                <a:gd name="T92" fmla="*/ 33 w 341"/>
                <a:gd name="T93" fmla="*/ 163 h 291"/>
                <a:gd name="T94" fmla="*/ 49 w 341"/>
                <a:gd name="T95" fmla="*/ 172 h 291"/>
                <a:gd name="T96" fmla="*/ 63 w 341"/>
                <a:gd name="T97" fmla="*/ 185 h 291"/>
                <a:gd name="T98" fmla="*/ 75 w 341"/>
                <a:gd name="T99" fmla="*/ 199 h 291"/>
                <a:gd name="T100" fmla="*/ 83 w 341"/>
                <a:gd name="T101" fmla="*/ 217 h 291"/>
                <a:gd name="T102" fmla="*/ 87 w 341"/>
                <a:gd name="T103" fmla="*/ 239 h 291"/>
                <a:gd name="T104" fmla="*/ 85 w 341"/>
                <a:gd name="T105" fmla="*/ 264 h 291"/>
                <a:gd name="T106" fmla="*/ 94 w 341"/>
                <a:gd name="T107" fmla="*/ 263 h 291"/>
                <a:gd name="T108" fmla="*/ 105 w 341"/>
                <a:gd name="T109" fmla="*/ 262 h 291"/>
                <a:gd name="T110" fmla="*/ 115 w 341"/>
                <a:gd name="T111" fmla="*/ 262 h 291"/>
                <a:gd name="T112" fmla="*/ 125 w 341"/>
                <a:gd name="T113" fmla="*/ 264 h 291"/>
                <a:gd name="T114" fmla="*/ 136 w 341"/>
                <a:gd name="T115" fmla="*/ 268 h 291"/>
                <a:gd name="T116" fmla="*/ 147 w 341"/>
                <a:gd name="T117" fmla="*/ 273 h 291"/>
                <a:gd name="T118" fmla="*/ 159 w 341"/>
                <a:gd name="T119" fmla="*/ 281 h 291"/>
                <a:gd name="T120" fmla="*/ 171 w 341"/>
                <a:gd name="T12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94" name="Freeform 130"/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51 w 349"/>
                <a:gd name="T1" fmla="*/ 174 h 367"/>
                <a:gd name="T2" fmla="*/ 65 w 349"/>
                <a:gd name="T3" fmla="*/ 176 h 367"/>
                <a:gd name="T4" fmla="*/ 87 w 349"/>
                <a:gd name="T5" fmla="*/ 177 h 367"/>
                <a:gd name="T6" fmla="*/ 112 w 349"/>
                <a:gd name="T7" fmla="*/ 175 h 367"/>
                <a:gd name="T8" fmla="*/ 141 w 349"/>
                <a:gd name="T9" fmla="*/ 169 h 367"/>
                <a:gd name="T10" fmla="*/ 170 w 349"/>
                <a:gd name="T11" fmla="*/ 158 h 367"/>
                <a:gd name="T12" fmla="*/ 199 w 349"/>
                <a:gd name="T13" fmla="*/ 138 h 367"/>
                <a:gd name="T14" fmla="*/ 224 w 349"/>
                <a:gd name="T15" fmla="*/ 108 h 367"/>
                <a:gd name="T16" fmla="*/ 242 w 349"/>
                <a:gd name="T17" fmla="*/ 72 h 367"/>
                <a:gd name="T18" fmla="*/ 256 w 349"/>
                <a:gd name="T19" fmla="*/ 43 h 367"/>
                <a:gd name="T20" fmla="*/ 269 w 349"/>
                <a:gd name="T21" fmla="*/ 22 h 367"/>
                <a:gd name="T22" fmla="*/ 281 w 349"/>
                <a:gd name="T23" fmla="*/ 12 h 367"/>
                <a:gd name="T24" fmla="*/ 298 w 349"/>
                <a:gd name="T25" fmla="*/ 9 h 367"/>
                <a:gd name="T26" fmla="*/ 315 w 349"/>
                <a:gd name="T27" fmla="*/ 7 h 367"/>
                <a:gd name="T28" fmla="*/ 330 w 349"/>
                <a:gd name="T29" fmla="*/ 5 h 367"/>
                <a:gd name="T30" fmla="*/ 344 w 349"/>
                <a:gd name="T31" fmla="*/ 1 h 367"/>
                <a:gd name="T32" fmla="*/ 348 w 349"/>
                <a:gd name="T33" fmla="*/ 1 h 367"/>
                <a:gd name="T34" fmla="*/ 349 w 349"/>
                <a:gd name="T35" fmla="*/ 5 h 367"/>
                <a:gd name="T36" fmla="*/ 321 w 349"/>
                <a:gd name="T37" fmla="*/ 16 h 367"/>
                <a:gd name="T38" fmla="*/ 283 w 349"/>
                <a:gd name="T39" fmla="*/ 52 h 367"/>
                <a:gd name="T40" fmla="*/ 262 w 349"/>
                <a:gd name="T41" fmla="*/ 98 h 367"/>
                <a:gd name="T42" fmla="*/ 254 w 349"/>
                <a:gd name="T43" fmla="*/ 139 h 367"/>
                <a:gd name="T44" fmla="*/ 251 w 349"/>
                <a:gd name="T45" fmla="*/ 167 h 367"/>
                <a:gd name="T46" fmla="*/ 255 w 349"/>
                <a:gd name="T47" fmla="*/ 200 h 367"/>
                <a:gd name="T48" fmla="*/ 248 w 349"/>
                <a:gd name="T49" fmla="*/ 220 h 367"/>
                <a:gd name="T50" fmla="*/ 222 w 349"/>
                <a:gd name="T51" fmla="*/ 234 h 367"/>
                <a:gd name="T52" fmla="*/ 196 w 349"/>
                <a:gd name="T53" fmla="*/ 260 h 367"/>
                <a:gd name="T54" fmla="*/ 184 w 349"/>
                <a:gd name="T55" fmla="*/ 294 h 367"/>
                <a:gd name="T56" fmla="*/ 172 w 349"/>
                <a:gd name="T57" fmla="*/ 312 h 367"/>
                <a:gd name="T58" fmla="*/ 134 w 349"/>
                <a:gd name="T59" fmla="*/ 319 h 367"/>
                <a:gd name="T60" fmla="*/ 93 w 349"/>
                <a:gd name="T61" fmla="*/ 335 h 367"/>
                <a:gd name="T62" fmla="*/ 58 w 349"/>
                <a:gd name="T63" fmla="*/ 356 h 367"/>
                <a:gd name="T64" fmla="*/ 49 w 349"/>
                <a:gd name="T65" fmla="*/ 351 h 367"/>
                <a:gd name="T66" fmla="*/ 47 w 349"/>
                <a:gd name="T67" fmla="*/ 314 h 367"/>
                <a:gd name="T68" fmla="*/ 35 w 349"/>
                <a:gd name="T69" fmla="*/ 275 h 367"/>
                <a:gd name="T70" fmla="*/ 14 w 349"/>
                <a:gd name="T71" fmla="*/ 242 h 367"/>
                <a:gd name="T72" fmla="*/ 11 w 349"/>
                <a:gd name="T73" fmla="*/ 230 h 367"/>
                <a:gd name="T74" fmla="*/ 32 w 349"/>
                <a:gd name="T75" fmla="*/ 223 h 367"/>
                <a:gd name="T76" fmla="*/ 48 w 349"/>
                <a:gd name="T77" fmla="*/ 211 h 367"/>
                <a:gd name="T78" fmla="*/ 51 w 349"/>
                <a:gd name="T79" fmla="*/ 18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95" name="Freeform 131"/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28 w 213"/>
                <a:gd name="T1" fmla="*/ 5 h 373"/>
                <a:gd name="T2" fmla="*/ 139 w 213"/>
                <a:gd name="T3" fmla="*/ 18 h 373"/>
                <a:gd name="T4" fmla="*/ 159 w 213"/>
                <a:gd name="T5" fmla="*/ 20 h 373"/>
                <a:gd name="T6" fmla="*/ 169 w 213"/>
                <a:gd name="T7" fmla="*/ 27 h 373"/>
                <a:gd name="T8" fmla="*/ 164 w 213"/>
                <a:gd name="T9" fmla="*/ 37 h 373"/>
                <a:gd name="T10" fmla="*/ 152 w 213"/>
                <a:gd name="T11" fmla="*/ 47 h 373"/>
                <a:gd name="T12" fmla="*/ 140 w 213"/>
                <a:gd name="T13" fmla="*/ 50 h 373"/>
                <a:gd name="T14" fmla="*/ 129 w 213"/>
                <a:gd name="T15" fmla="*/ 48 h 373"/>
                <a:gd name="T16" fmla="*/ 120 w 213"/>
                <a:gd name="T17" fmla="*/ 51 h 373"/>
                <a:gd name="T18" fmla="*/ 113 w 213"/>
                <a:gd name="T19" fmla="*/ 56 h 373"/>
                <a:gd name="T20" fmla="*/ 107 w 213"/>
                <a:gd name="T21" fmla="*/ 63 h 373"/>
                <a:gd name="T22" fmla="*/ 105 w 213"/>
                <a:gd name="T23" fmla="*/ 71 h 373"/>
                <a:gd name="T24" fmla="*/ 105 w 213"/>
                <a:gd name="T25" fmla="*/ 78 h 373"/>
                <a:gd name="T26" fmla="*/ 108 w 213"/>
                <a:gd name="T27" fmla="*/ 86 h 373"/>
                <a:gd name="T28" fmla="*/ 113 w 213"/>
                <a:gd name="T29" fmla="*/ 93 h 373"/>
                <a:gd name="T30" fmla="*/ 121 w 213"/>
                <a:gd name="T31" fmla="*/ 97 h 373"/>
                <a:gd name="T32" fmla="*/ 132 w 213"/>
                <a:gd name="T33" fmla="*/ 99 h 373"/>
                <a:gd name="T34" fmla="*/ 141 w 213"/>
                <a:gd name="T35" fmla="*/ 98 h 373"/>
                <a:gd name="T36" fmla="*/ 151 w 213"/>
                <a:gd name="T37" fmla="*/ 91 h 373"/>
                <a:gd name="T38" fmla="*/ 153 w 213"/>
                <a:gd name="T39" fmla="*/ 79 h 373"/>
                <a:gd name="T40" fmla="*/ 160 w 213"/>
                <a:gd name="T41" fmla="*/ 68 h 373"/>
                <a:gd name="T42" fmla="*/ 176 w 213"/>
                <a:gd name="T43" fmla="*/ 59 h 373"/>
                <a:gd name="T44" fmla="*/ 182 w 213"/>
                <a:gd name="T45" fmla="*/ 59 h 373"/>
                <a:gd name="T46" fmla="*/ 186 w 213"/>
                <a:gd name="T47" fmla="*/ 65 h 373"/>
                <a:gd name="T48" fmla="*/ 185 w 213"/>
                <a:gd name="T49" fmla="*/ 74 h 373"/>
                <a:gd name="T50" fmla="*/ 179 w 213"/>
                <a:gd name="T51" fmla="*/ 89 h 373"/>
                <a:gd name="T52" fmla="*/ 170 w 213"/>
                <a:gd name="T53" fmla="*/ 98 h 373"/>
                <a:gd name="T54" fmla="*/ 159 w 213"/>
                <a:gd name="T55" fmla="*/ 109 h 373"/>
                <a:gd name="T56" fmla="*/ 155 w 213"/>
                <a:gd name="T57" fmla="*/ 119 h 373"/>
                <a:gd name="T58" fmla="*/ 155 w 213"/>
                <a:gd name="T59" fmla="*/ 123 h 373"/>
                <a:gd name="T60" fmla="*/ 158 w 213"/>
                <a:gd name="T61" fmla="*/ 131 h 373"/>
                <a:gd name="T62" fmla="*/ 168 w 213"/>
                <a:gd name="T63" fmla="*/ 142 h 373"/>
                <a:gd name="T64" fmla="*/ 181 w 213"/>
                <a:gd name="T65" fmla="*/ 147 h 373"/>
                <a:gd name="T66" fmla="*/ 190 w 213"/>
                <a:gd name="T67" fmla="*/ 147 h 373"/>
                <a:gd name="T68" fmla="*/ 198 w 213"/>
                <a:gd name="T69" fmla="*/ 144 h 373"/>
                <a:gd name="T70" fmla="*/ 205 w 213"/>
                <a:gd name="T71" fmla="*/ 141 h 373"/>
                <a:gd name="T72" fmla="*/ 212 w 213"/>
                <a:gd name="T73" fmla="*/ 157 h 373"/>
                <a:gd name="T74" fmla="*/ 212 w 213"/>
                <a:gd name="T75" fmla="*/ 193 h 373"/>
                <a:gd name="T76" fmla="*/ 198 w 213"/>
                <a:gd name="T77" fmla="*/ 229 h 373"/>
                <a:gd name="T78" fmla="*/ 175 w 213"/>
                <a:gd name="T79" fmla="*/ 264 h 373"/>
                <a:gd name="T80" fmla="*/ 145 w 213"/>
                <a:gd name="T81" fmla="*/ 296 h 373"/>
                <a:gd name="T82" fmla="*/ 110 w 213"/>
                <a:gd name="T83" fmla="*/ 322 h 373"/>
                <a:gd name="T84" fmla="*/ 76 w 213"/>
                <a:gd name="T85" fmla="*/ 344 h 373"/>
                <a:gd name="T86" fmla="*/ 44 w 213"/>
                <a:gd name="T87" fmla="*/ 359 h 373"/>
                <a:gd name="T88" fmla="*/ 25 w 213"/>
                <a:gd name="T89" fmla="*/ 365 h 373"/>
                <a:gd name="T90" fmla="*/ 14 w 213"/>
                <a:gd name="T91" fmla="*/ 370 h 373"/>
                <a:gd name="T92" fmla="*/ 2 w 213"/>
                <a:gd name="T93" fmla="*/ 373 h 373"/>
                <a:gd name="T94" fmla="*/ 0 w 213"/>
                <a:gd name="T95" fmla="*/ 371 h 373"/>
                <a:gd name="T96" fmla="*/ 11 w 213"/>
                <a:gd name="T97" fmla="*/ 359 h 373"/>
                <a:gd name="T98" fmla="*/ 25 w 213"/>
                <a:gd name="T99" fmla="*/ 341 h 373"/>
                <a:gd name="T100" fmla="*/ 37 w 213"/>
                <a:gd name="T101" fmla="*/ 320 h 373"/>
                <a:gd name="T102" fmla="*/ 44 w 213"/>
                <a:gd name="T103" fmla="*/ 298 h 373"/>
                <a:gd name="T104" fmla="*/ 45 w 213"/>
                <a:gd name="T105" fmla="*/ 272 h 373"/>
                <a:gd name="T106" fmla="*/ 39 w 213"/>
                <a:gd name="T107" fmla="*/ 234 h 373"/>
                <a:gd name="T108" fmla="*/ 31 w 213"/>
                <a:gd name="T109" fmla="*/ 193 h 373"/>
                <a:gd name="T110" fmla="*/ 27 w 213"/>
                <a:gd name="T111" fmla="*/ 160 h 373"/>
                <a:gd name="T112" fmla="*/ 30 w 213"/>
                <a:gd name="T113" fmla="*/ 132 h 373"/>
                <a:gd name="T114" fmla="*/ 38 w 213"/>
                <a:gd name="T115" fmla="*/ 91 h 373"/>
                <a:gd name="T116" fmla="*/ 59 w 213"/>
                <a:gd name="T117" fmla="*/ 45 h 373"/>
                <a:gd name="T118" fmla="*/ 97 w 213"/>
                <a:gd name="T119" fmla="*/ 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96" name="Freeform 132"/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523 w 957"/>
                <a:gd name="T1" fmla="*/ 165 h 619"/>
                <a:gd name="T2" fmla="*/ 564 w 957"/>
                <a:gd name="T3" fmla="*/ 78 h 619"/>
                <a:gd name="T4" fmla="*/ 602 w 957"/>
                <a:gd name="T5" fmla="*/ 25 h 619"/>
                <a:gd name="T6" fmla="*/ 622 w 957"/>
                <a:gd name="T7" fmla="*/ 38 h 619"/>
                <a:gd name="T8" fmla="*/ 667 w 957"/>
                <a:gd name="T9" fmla="*/ 115 h 619"/>
                <a:gd name="T10" fmla="*/ 710 w 957"/>
                <a:gd name="T11" fmla="*/ 200 h 619"/>
                <a:gd name="T12" fmla="*/ 684 w 957"/>
                <a:gd name="T13" fmla="*/ 314 h 619"/>
                <a:gd name="T14" fmla="*/ 631 w 957"/>
                <a:gd name="T15" fmla="*/ 378 h 619"/>
                <a:gd name="T16" fmla="*/ 619 w 957"/>
                <a:gd name="T17" fmla="*/ 424 h 619"/>
                <a:gd name="T18" fmla="*/ 646 w 957"/>
                <a:gd name="T19" fmla="*/ 381 h 619"/>
                <a:gd name="T20" fmla="*/ 705 w 957"/>
                <a:gd name="T21" fmla="*/ 310 h 619"/>
                <a:gd name="T22" fmla="*/ 815 w 957"/>
                <a:gd name="T23" fmla="*/ 275 h 619"/>
                <a:gd name="T24" fmla="*/ 858 w 957"/>
                <a:gd name="T25" fmla="*/ 286 h 619"/>
                <a:gd name="T26" fmla="*/ 914 w 957"/>
                <a:gd name="T27" fmla="*/ 319 h 619"/>
                <a:gd name="T28" fmla="*/ 937 w 957"/>
                <a:gd name="T29" fmla="*/ 348 h 619"/>
                <a:gd name="T30" fmla="*/ 874 w 957"/>
                <a:gd name="T31" fmla="*/ 372 h 619"/>
                <a:gd name="T32" fmla="*/ 802 w 957"/>
                <a:gd name="T33" fmla="*/ 447 h 619"/>
                <a:gd name="T34" fmla="*/ 705 w 957"/>
                <a:gd name="T35" fmla="*/ 459 h 619"/>
                <a:gd name="T36" fmla="*/ 679 w 957"/>
                <a:gd name="T37" fmla="*/ 455 h 619"/>
                <a:gd name="T38" fmla="*/ 656 w 957"/>
                <a:gd name="T39" fmla="*/ 461 h 619"/>
                <a:gd name="T40" fmla="*/ 677 w 957"/>
                <a:gd name="T41" fmla="*/ 425 h 619"/>
                <a:gd name="T42" fmla="*/ 674 w 957"/>
                <a:gd name="T43" fmla="*/ 415 h 619"/>
                <a:gd name="T44" fmla="*/ 651 w 957"/>
                <a:gd name="T45" fmla="*/ 409 h 619"/>
                <a:gd name="T46" fmla="*/ 630 w 957"/>
                <a:gd name="T47" fmla="*/ 444 h 619"/>
                <a:gd name="T48" fmla="*/ 629 w 957"/>
                <a:gd name="T49" fmla="*/ 463 h 619"/>
                <a:gd name="T50" fmla="*/ 622 w 957"/>
                <a:gd name="T51" fmla="*/ 440 h 619"/>
                <a:gd name="T52" fmla="*/ 583 w 957"/>
                <a:gd name="T53" fmla="*/ 426 h 619"/>
                <a:gd name="T54" fmla="*/ 545 w 957"/>
                <a:gd name="T55" fmla="*/ 432 h 619"/>
                <a:gd name="T56" fmla="*/ 513 w 957"/>
                <a:gd name="T57" fmla="*/ 448 h 619"/>
                <a:gd name="T58" fmla="*/ 471 w 957"/>
                <a:gd name="T59" fmla="*/ 454 h 619"/>
                <a:gd name="T60" fmla="*/ 440 w 957"/>
                <a:gd name="T61" fmla="*/ 499 h 619"/>
                <a:gd name="T62" fmla="*/ 389 w 957"/>
                <a:gd name="T63" fmla="*/ 580 h 619"/>
                <a:gd name="T64" fmla="*/ 316 w 957"/>
                <a:gd name="T65" fmla="*/ 615 h 619"/>
                <a:gd name="T66" fmla="*/ 255 w 957"/>
                <a:gd name="T67" fmla="*/ 618 h 619"/>
                <a:gd name="T68" fmla="*/ 218 w 957"/>
                <a:gd name="T69" fmla="*/ 613 h 619"/>
                <a:gd name="T70" fmla="*/ 146 w 957"/>
                <a:gd name="T71" fmla="*/ 585 h 619"/>
                <a:gd name="T72" fmla="*/ 73 w 957"/>
                <a:gd name="T73" fmla="*/ 553 h 619"/>
                <a:gd name="T74" fmla="*/ 0 w 957"/>
                <a:gd name="T75" fmla="*/ 545 h 619"/>
                <a:gd name="T76" fmla="*/ 51 w 957"/>
                <a:gd name="T77" fmla="*/ 489 h 619"/>
                <a:gd name="T78" fmla="*/ 169 w 957"/>
                <a:gd name="T79" fmla="*/ 387 h 619"/>
                <a:gd name="T80" fmla="*/ 258 w 957"/>
                <a:gd name="T81" fmla="*/ 365 h 619"/>
                <a:gd name="T82" fmla="*/ 352 w 957"/>
                <a:gd name="T83" fmla="*/ 360 h 619"/>
                <a:gd name="T84" fmla="*/ 436 w 957"/>
                <a:gd name="T85" fmla="*/ 397 h 619"/>
                <a:gd name="T86" fmla="*/ 473 w 957"/>
                <a:gd name="T87" fmla="*/ 425 h 619"/>
                <a:gd name="T88" fmla="*/ 507 w 957"/>
                <a:gd name="T89" fmla="*/ 433 h 619"/>
                <a:gd name="T90" fmla="*/ 542 w 957"/>
                <a:gd name="T91" fmla="*/ 423 h 619"/>
                <a:gd name="T92" fmla="*/ 528 w 957"/>
                <a:gd name="T93" fmla="*/ 408 h 619"/>
                <a:gd name="T94" fmla="*/ 483 w 957"/>
                <a:gd name="T95" fmla="*/ 409 h 619"/>
                <a:gd name="T96" fmla="*/ 433 w 957"/>
                <a:gd name="T97" fmla="*/ 403 h 619"/>
                <a:gd name="T98" fmla="*/ 340 w 957"/>
                <a:gd name="T99" fmla="*/ 349 h 619"/>
                <a:gd name="T100" fmla="*/ 283 w 957"/>
                <a:gd name="T101" fmla="*/ 233 h 619"/>
                <a:gd name="T102" fmla="*/ 280 w 957"/>
                <a:gd name="T103" fmla="*/ 124 h 619"/>
                <a:gd name="T104" fmla="*/ 347 w 957"/>
                <a:gd name="T105" fmla="*/ 159 h 619"/>
                <a:gd name="T106" fmla="*/ 443 w 957"/>
                <a:gd name="T107" fmla="*/ 193 h 619"/>
                <a:gd name="T108" fmla="*/ 508 w 957"/>
                <a:gd name="T109" fmla="*/ 230 h 619"/>
                <a:gd name="T110" fmla="*/ 544 w 957"/>
                <a:gd name="T111" fmla="*/ 329 h 619"/>
                <a:gd name="T112" fmla="*/ 555 w 957"/>
                <a:gd name="T113" fmla="*/ 394 h 619"/>
                <a:gd name="T114" fmla="*/ 591 w 957"/>
                <a:gd name="T115" fmla="*/ 420 h 619"/>
                <a:gd name="T116" fmla="*/ 605 w 957"/>
                <a:gd name="T117" fmla="*/ 405 h 619"/>
                <a:gd name="T118" fmla="*/ 577 w 957"/>
                <a:gd name="T119" fmla="*/ 362 h 619"/>
                <a:gd name="T120" fmla="*/ 521 w 957"/>
                <a:gd name="T121" fmla="*/ 25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97" name="Freeform 133"/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67 w 248"/>
                <a:gd name="T1" fmla="*/ 10 h 305"/>
                <a:gd name="T2" fmla="*/ 56 w 248"/>
                <a:gd name="T3" fmla="*/ 24 h 305"/>
                <a:gd name="T4" fmla="*/ 38 w 248"/>
                <a:gd name="T5" fmla="*/ 28 h 305"/>
                <a:gd name="T6" fmla="*/ 28 w 248"/>
                <a:gd name="T7" fmla="*/ 21 h 305"/>
                <a:gd name="T8" fmla="*/ 25 w 248"/>
                <a:gd name="T9" fmla="*/ 15 h 305"/>
                <a:gd name="T10" fmla="*/ 17 w 248"/>
                <a:gd name="T11" fmla="*/ 12 h 305"/>
                <a:gd name="T12" fmla="*/ 4 w 248"/>
                <a:gd name="T13" fmla="*/ 8 h 305"/>
                <a:gd name="T14" fmla="*/ 0 w 248"/>
                <a:gd name="T15" fmla="*/ 8 h 305"/>
                <a:gd name="T16" fmla="*/ 5 w 248"/>
                <a:gd name="T17" fmla="*/ 17 h 305"/>
                <a:gd name="T18" fmla="*/ 13 w 248"/>
                <a:gd name="T19" fmla="*/ 28 h 305"/>
                <a:gd name="T20" fmla="*/ 22 w 248"/>
                <a:gd name="T21" fmla="*/ 30 h 305"/>
                <a:gd name="T22" fmla="*/ 35 w 248"/>
                <a:gd name="T23" fmla="*/ 30 h 305"/>
                <a:gd name="T24" fmla="*/ 44 w 248"/>
                <a:gd name="T25" fmla="*/ 43 h 305"/>
                <a:gd name="T26" fmla="*/ 46 w 248"/>
                <a:gd name="T27" fmla="*/ 55 h 305"/>
                <a:gd name="T28" fmla="*/ 43 w 248"/>
                <a:gd name="T29" fmla="*/ 65 h 305"/>
                <a:gd name="T30" fmla="*/ 40 w 248"/>
                <a:gd name="T31" fmla="*/ 70 h 305"/>
                <a:gd name="T32" fmla="*/ 31 w 248"/>
                <a:gd name="T33" fmla="*/ 76 h 305"/>
                <a:gd name="T34" fmla="*/ 19 w 248"/>
                <a:gd name="T35" fmla="*/ 80 h 305"/>
                <a:gd name="T36" fmla="*/ 4 w 248"/>
                <a:gd name="T37" fmla="*/ 107 h 305"/>
                <a:gd name="T38" fmla="*/ 6 w 248"/>
                <a:gd name="T39" fmla="*/ 161 h 305"/>
                <a:gd name="T40" fmla="*/ 37 w 248"/>
                <a:gd name="T41" fmla="*/ 210 h 305"/>
                <a:gd name="T42" fmla="*/ 97 w 248"/>
                <a:gd name="T43" fmla="*/ 249 h 305"/>
                <a:gd name="T44" fmla="*/ 155 w 248"/>
                <a:gd name="T45" fmla="*/ 267 h 305"/>
                <a:gd name="T46" fmla="*/ 188 w 248"/>
                <a:gd name="T47" fmla="*/ 279 h 305"/>
                <a:gd name="T48" fmla="*/ 218 w 248"/>
                <a:gd name="T49" fmla="*/ 291 h 305"/>
                <a:gd name="T50" fmla="*/ 240 w 248"/>
                <a:gd name="T51" fmla="*/ 302 h 305"/>
                <a:gd name="T52" fmla="*/ 240 w 248"/>
                <a:gd name="T53" fmla="*/ 290 h 305"/>
                <a:gd name="T54" fmla="*/ 226 w 248"/>
                <a:gd name="T55" fmla="*/ 255 h 305"/>
                <a:gd name="T56" fmla="*/ 218 w 248"/>
                <a:gd name="T57" fmla="*/ 215 h 305"/>
                <a:gd name="T58" fmla="*/ 212 w 248"/>
                <a:gd name="T59" fmla="*/ 176 h 305"/>
                <a:gd name="T60" fmla="*/ 208 w 248"/>
                <a:gd name="T61" fmla="*/ 142 h 305"/>
                <a:gd name="T62" fmla="*/ 194 w 248"/>
                <a:gd name="T63" fmla="*/ 95 h 305"/>
                <a:gd name="T64" fmla="*/ 163 w 248"/>
                <a:gd name="T65" fmla="*/ 46 h 305"/>
                <a:gd name="T66" fmla="*/ 107 w 248"/>
                <a:gd name="T67" fmla="*/ 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98" name="Freeform 134"/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29 w 29"/>
                <a:gd name="T1" fmla="*/ 19 h 31"/>
                <a:gd name="T2" fmla="*/ 27 w 29"/>
                <a:gd name="T3" fmla="*/ 25 h 31"/>
                <a:gd name="T4" fmla="*/ 23 w 29"/>
                <a:gd name="T5" fmla="*/ 30 h 31"/>
                <a:gd name="T6" fmla="*/ 19 w 29"/>
                <a:gd name="T7" fmla="*/ 31 h 31"/>
                <a:gd name="T8" fmla="*/ 13 w 29"/>
                <a:gd name="T9" fmla="*/ 30 h 31"/>
                <a:gd name="T10" fmla="*/ 7 w 29"/>
                <a:gd name="T11" fmla="*/ 27 h 31"/>
                <a:gd name="T12" fmla="*/ 4 w 29"/>
                <a:gd name="T13" fmla="*/ 24 h 31"/>
                <a:gd name="T14" fmla="*/ 2 w 29"/>
                <a:gd name="T15" fmla="*/ 19 h 31"/>
                <a:gd name="T16" fmla="*/ 0 w 29"/>
                <a:gd name="T17" fmla="*/ 13 h 31"/>
                <a:gd name="T18" fmla="*/ 3 w 29"/>
                <a:gd name="T19" fmla="*/ 8 h 31"/>
                <a:gd name="T20" fmla="*/ 6 w 29"/>
                <a:gd name="T21" fmla="*/ 3 h 31"/>
                <a:gd name="T22" fmla="*/ 11 w 29"/>
                <a:gd name="T23" fmla="*/ 1 h 31"/>
                <a:gd name="T24" fmla="*/ 15 w 29"/>
                <a:gd name="T25" fmla="*/ 0 h 31"/>
                <a:gd name="T26" fmla="*/ 20 w 29"/>
                <a:gd name="T27" fmla="*/ 2 h 31"/>
                <a:gd name="T28" fmla="*/ 26 w 29"/>
                <a:gd name="T29" fmla="*/ 7 h 31"/>
                <a:gd name="T30" fmla="*/ 29 w 29"/>
                <a:gd name="T31" fmla="*/ 13 h 31"/>
                <a:gd name="T32" fmla="*/ 29 w 29"/>
                <a:gd name="T3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999" name="Freeform 135"/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28 w 31"/>
                <a:gd name="T1" fmla="*/ 29 h 31"/>
                <a:gd name="T2" fmla="*/ 22 w 31"/>
                <a:gd name="T3" fmla="*/ 31 h 31"/>
                <a:gd name="T4" fmla="*/ 15 w 31"/>
                <a:gd name="T5" fmla="*/ 31 h 31"/>
                <a:gd name="T6" fmla="*/ 7 w 31"/>
                <a:gd name="T7" fmla="*/ 29 h 31"/>
                <a:gd name="T8" fmla="*/ 2 w 31"/>
                <a:gd name="T9" fmla="*/ 26 h 31"/>
                <a:gd name="T10" fmla="*/ 0 w 31"/>
                <a:gd name="T11" fmla="*/ 20 h 31"/>
                <a:gd name="T12" fmla="*/ 0 w 31"/>
                <a:gd name="T13" fmla="*/ 14 h 31"/>
                <a:gd name="T14" fmla="*/ 2 w 31"/>
                <a:gd name="T15" fmla="*/ 7 h 31"/>
                <a:gd name="T16" fmla="*/ 5 w 31"/>
                <a:gd name="T17" fmla="*/ 3 h 31"/>
                <a:gd name="T18" fmla="*/ 10 w 31"/>
                <a:gd name="T19" fmla="*/ 0 h 31"/>
                <a:gd name="T20" fmla="*/ 17 w 31"/>
                <a:gd name="T21" fmla="*/ 0 h 31"/>
                <a:gd name="T22" fmla="*/ 24 w 31"/>
                <a:gd name="T23" fmla="*/ 4 h 31"/>
                <a:gd name="T24" fmla="*/ 28 w 31"/>
                <a:gd name="T25" fmla="*/ 8 h 31"/>
                <a:gd name="T26" fmla="*/ 30 w 31"/>
                <a:gd name="T27" fmla="*/ 14 h 31"/>
                <a:gd name="T28" fmla="*/ 31 w 31"/>
                <a:gd name="T29" fmla="*/ 20 h 31"/>
                <a:gd name="T30" fmla="*/ 31 w 31"/>
                <a:gd name="T31" fmla="*/ 24 h 31"/>
                <a:gd name="T32" fmla="*/ 28 w 31"/>
                <a:gd name="T3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00" name="Freeform 136"/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27 w 31"/>
                <a:gd name="T1" fmla="*/ 28 h 33"/>
                <a:gd name="T2" fmla="*/ 23 w 31"/>
                <a:gd name="T3" fmla="*/ 31 h 33"/>
                <a:gd name="T4" fmla="*/ 16 w 31"/>
                <a:gd name="T5" fmla="*/ 33 h 33"/>
                <a:gd name="T6" fmla="*/ 9 w 31"/>
                <a:gd name="T7" fmla="*/ 33 h 33"/>
                <a:gd name="T8" fmla="*/ 3 w 31"/>
                <a:gd name="T9" fmla="*/ 28 h 33"/>
                <a:gd name="T10" fmla="*/ 0 w 31"/>
                <a:gd name="T11" fmla="*/ 21 h 33"/>
                <a:gd name="T12" fmla="*/ 1 w 31"/>
                <a:gd name="T13" fmla="*/ 14 h 33"/>
                <a:gd name="T14" fmla="*/ 3 w 31"/>
                <a:gd name="T15" fmla="*/ 8 h 33"/>
                <a:gd name="T16" fmla="*/ 8 w 31"/>
                <a:gd name="T17" fmla="*/ 4 h 33"/>
                <a:gd name="T18" fmla="*/ 12 w 31"/>
                <a:gd name="T19" fmla="*/ 2 h 33"/>
                <a:gd name="T20" fmla="*/ 18 w 31"/>
                <a:gd name="T21" fmla="*/ 0 h 33"/>
                <a:gd name="T22" fmla="*/ 24 w 31"/>
                <a:gd name="T23" fmla="*/ 2 h 33"/>
                <a:gd name="T24" fmla="*/ 29 w 31"/>
                <a:gd name="T25" fmla="*/ 5 h 33"/>
                <a:gd name="T26" fmla="*/ 31 w 31"/>
                <a:gd name="T27" fmla="*/ 11 h 33"/>
                <a:gd name="T28" fmla="*/ 31 w 31"/>
                <a:gd name="T29" fmla="*/ 18 h 33"/>
                <a:gd name="T30" fmla="*/ 30 w 31"/>
                <a:gd name="T31" fmla="*/ 23 h 33"/>
                <a:gd name="T32" fmla="*/ 27 w 31"/>
                <a:gd name="T3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01" name="Freeform 137"/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24 w 31"/>
                <a:gd name="T1" fmla="*/ 31 h 31"/>
                <a:gd name="T2" fmla="*/ 29 w 31"/>
                <a:gd name="T3" fmla="*/ 27 h 31"/>
                <a:gd name="T4" fmla="*/ 31 w 31"/>
                <a:gd name="T5" fmla="*/ 20 h 31"/>
                <a:gd name="T6" fmla="*/ 31 w 31"/>
                <a:gd name="T7" fmla="*/ 13 h 31"/>
                <a:gd name="T8" fmla="*/ 30 w 31"/>
                <a:gd name="T9" fmla="*/ 7 h 31"/>
                <a:gd name="T10" fmla="*/ 25 w 31"/>
                <a:gd name="T11" fmla="*/ 4 h 31"/>
                <a:gd name="T12" fmla="*/ 18 w 31"/>
                <a:gd name="T13" fmla="*/ 1 h 31"/>
                <a:gd name="T14" fmla="*/ 10 w 31"/>
                <a:gd name="T15" fmla="*/ 0 h 31"/>
                <a:gd name="T16" fmla="*/ 4 w 31"/>
                <a:gd name="T17" fmla="*/ 3 h 31"/>
                <a:gd name="T18" fmla="*/ 1 w 31"/>
                <a:gd name="T19" fmla="*/ 6 h 31"/>
                <a:gd name="T20" fmla="*/ 0 w 31"/>
                <a:gd name="T21" fmla="*/ 11 h 31"/>
                <a:gd name="T22" fmla="*/ 0 w 31"/>
                <a:gd name="T23" fmla="*/ 16 h 31"/>
                <a:gd name="T24" fmla="*/ 0 w 31"/>
                <a:gd name="T25" fmla="*/ 21 h 31"/>
                <a:gd name="T26" fmla="*/ 3 w 31"/>
                <a:gd name="T27" fmla="*/ 26 h 31"/>
                <a:gd name="T28" fmla="*/ 10 w 31"/>
                <a:gd name="T29" fmla="*/ 29 h 31"/>
                <a:gd name="T30" fmla="*/ 18 w 31"/>
                <a:gd name="T31" fmla="*/ 31 h 31"/>
                <a:gd name="T32" fmla="*/ 24 w 31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02" name="Freeform 138"/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27 w 27"/>
                <a:gd name="T1" fmla="*/ 12 h 28"/>
                <a:gd name="T2" fmla="*/ 27 w 27"/>
                <a:gd name="T3" fmla="*/ 16 h 28"/>
                <a:gd name="T4" fmla="*/ 26 w 27"/>
                <a:gd name="T5" fmla="*/ 21 h 28"/>
                <a:gd name="T6" fmla="*/ 23 w 27"/>
                <a:gd name="T7" fmla="*/ 26 h 28"/>
                <a:gd name="T8" fmla="*/ 16 w 27"/>
                <a:gd name="T9" fmla="*/ 28 h 28"/>
                <a:gd name="T10" fmla="*/ 9 w 27"/>
                <a:gd name="T11" fmla="*/ 28 h 28"/>
                <a:gd name="T12" fmla="*/ 4 w 27"/>
                <a:gd name="T13" fmla="*/ 26 h 28"/>
                <a:gd name="T14" fmla="*/ 1 w 27"/>
                <a:gd name="T15" fmla="*/ 22 h 28"/>
                <a:gd name="T16" fmla="*/ 0 w 27"/>
                <a:gd name="T17" fmla="*/ 18 h 28"/>
                <a:gd name="T18" fmla="*/ 1 w 27"/>
                <a:gd name="T19" fmla="*/ 13 h 28"/>
                <a:gd name="T20" fmla="*/ 3 w 27"/>
                <a:gd name="T21" fmla="*/ 7 h 28"/>
                <a:gd name="T22" fmla="*/ 8 w 27"/>
                <a:gd name="T23" fmla="*/ 3 h 28"/>
                <a:gd name="T24" fmla="*/ 11 w 27"/>
                <a:gd name="T25" fmla="*/ 0 h 28"/>
                <a:gd name="T26" fmla="*/ 16 w 27"/>
                <a:gd name="T27" fmla="*/ 0 h 28"/>
                <a:gd name="T28" fmla="*/ 22 w 27"/>
                <a:gd name="T29" fmla="*/ 4 h 28"/>
                <a:gd name="T30" fmla="*/ 26 w 27"/>
                <a:gd name="T31" fmla="*/ 7 h 28"/>
                <a:gd name="T32" fmla="*/ 27 w 27"/>
                <a:gd name="T3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03" name="Freeform 139"/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18 w 25"/>
                <a:gd name="T1" fmla="*/ 0 h 31"/>
                <a:gd name="T2" fmla="*/ 22 w 25"/>
                <a:gd name="T3" fmla="*/ 2 h 31"/>
                <a:gd name="T4" fmla="*/ 25 w 25"/>
                <a:gd name="T5" fmla="*/ 5 h 31"/>
                <a:gd name="T6" fmla="*/ 25 w 25"/>
                <a:gd name="T7" fmla="*/ 11 h 31"/>
                <a:gd name="T8" fmla="*/ 25 w 25"/>
                <a:gd name="T9" fmla="*/ 18 h 31"/>
                <a:gd name="T10" fmla="*/ 21 w 25"/>
                <a:gd name="T11" fmla="*/ 24 h 31"/>
                <a:gd name="T12" fmla="*/ 16 w 25"/>
                <a:gd name="T13" fmla="*/ 27 h 31"/>
                <a:gd name="T14" fmla="*/ 12 w 25"/>
                <a:gd name="T15" fmla="*/ 29 h 31"/>
                <a:gd name="T16" fmla="*/ 7 w 25"/>
                <a:gd name="T17" fmla="*/ 31 h 31"/>
                <a:gd name="T18" fmla="*/ 4 w 25"/>
                <a:gd name="T19" fmla="*/ 29 h 31"/>
                <a:gd name="T20" fmla="*/ 1 w 25"/>
                <a:gd name="T21" fmla="*/ 25 h 31"/>
                <a:gd name="T22" fmla="*/ 0 w 25"/>
                <a:gd name="T23" fmla="*/ 19 h 31"/>
                <a:gd name="T24" fmla="*/ 0 w 25"/>
                <a:gd name="T25" fmla="*/ 13 h 31"/>
                <a:gd name="T26" fmla="*/ 3 w 25"/>
                <a:gd name="T27" fmla="*/ 9 h 31"/>
                <a:gd name="T28" fmla="*/ 6 w 25"/>
                <a:gd name="T29" fmla="*/ 4 h 31"/>
                <a:gd name="T30" fmla="*/ 12 w 25"/>
                <a:gd name="T31" fmla="*/ 1 h 31"/>
                <a:gd name="T32" fmla="*/ 18 w 25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04" name="Freeform 140"/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27 w 30"/>
                <a:gd name="T1" fmla="*/ 18 h 34"/>
                <a:gd name="T2" fmla="*/ 24 w 30"/>
                <a:gd name="T3" fmla="*/ 23 h 34"/>
                <a:gd name="T4" fmla="*/ 20 w 30"/>
                <a:gd name="T5" fmla="*/ 29 h 34"/>
                <a:gd name="T6" fmla="*/ 16 w 30"/>
                <a:gd name="T7" fmla="*/ 33 h 34"/>
                <a:gd name="T8" fmla="*/ 9 w 30"/>
                <a:gd name="T9" fmla="*/ 34 h 34"/>
                <a:gd name="T10" fmla="*/ 3 w 30"/>
                <a:gd name="T11" fmla="*/ 31 h 34"/>
                <a:gd name="T12" fmla="*/ 0 w 30"/>
                <a:gd name="T13" fmla="*/ 28 h 34"/>
                <a:gd name="T14" fmla="*/ 0 w 30"/>
                <a:gd name="T15" fmla="*/ 22 h 34"/>
                <a:gd name="T16" fmla="*/ 1 w 30"/>
                <a:gd name="T17" fmla="*/ 15 h 34"/>
                <a:gd name="T18" fmla="*/ 4 w 30"/>
                <a:gd name="T19" fmla="*/ 10 h 34"/>
                <a:gd name="T20" fmla="*/ 10 w 30"/>
                <a:gd name="T21" fmla="*/ 4 h 34"/>
                <a:gd name="T22" fmla="*/ 16 w 30"/>
                <a:gd name="T23" fmla="*/ 2 h 34"/>
                <a:gd name="T24" fmla="*/ 22 w 30"/>
                <a:gd name="T25" fmla="*/ 0 h 34"/>
                <a:gd name="T26" fmla="*/ 25 w 30"/>
                <a:gd name="T27" fmla="*/ 2 h 34"/>
                <a:gd name="T28" fmla="*/ 28 w 30"/>
                <a:gd name="T29" fmla="*/ 6 h 34"/>
                <a:gd name="T30" fmla="*/ 30 w 30"/>
                <a:gd name="T31" fmla="*/ 12 h 34"/>
                <a:gd name="T32" fmla="*/ 27 w 30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05" name="Freeform 141"/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5 w 29"/>
                <a:gd name="T1" fmla="*/ 25 h 28"/>
                <a:gd name="T2" fmla="*/ 1 w 29"/>
                <a:gd name="T3" fmla="*/ 21 h 28"/>
                <a:gd name="T4" fmla="*/ 0 w 29"/>
                <a:gd name="T5" fmla="*/ 17 h 28"/>
                <a:gd name="T6" fmla="*/ 0 w 29"/>
                <a:gd name="T7" fmla="*/ 12 h 28"/>
                <a:gd name="T8" fmla="*/ 2 w 29"/>
                <a:gd name="T9" fmla="*/ 8 h 28"/>
                <a:gd name="T10" fmla="*/ 7 w 29"/>
                <a:gd name="T11" fmla="*/ 4 h 28"/>
                <a:gd name="T12" fmla="*/ 12 w 29"/>
                <a:gd name="T13" fmla="*/ 1 h 28"/>
                <a:gd name="T14" fmla="*/ 16 w 29"/>
                <a:gd name="T15" fmla="*/ 0 h 28"/>
                <a:gd name="T16" fmla="*/ 21 w 29"/>
                <a:gd name="T17" fmla="*/ 1 h 28"/>
                <a:gd name="T18" fmla="*/ 25 w 29"/>
                <a:gd name="T19" fmla="*/ 3 h 28"/>
                <a:gd name="T20" fmla="*/ 28 w 29"/>
                <a:gd name="T21" fmla="*/ 8 h 28"/>
                <a:gd name="T22" fmla="*/ 29 w 29"/>
                <a:gd name="T23" fmla="*/ 13 h 28"/>
                <a:gd name="T24" fmla="*/ 28 w 29"/>
                <a:gd name="T25" fmla="*/ 18 h 28"/>
                <a:gd name="T26" fmla="*/ 23 w 29"/>
                <a:gd name="T27" fmla="*/ 23 h 28"/>
                <a:gd name="T28" fmla="*/ 18 w 29"/>
                <a:gd name="T29" fmla="*/ 27 h 28"/>
                <a:gd name="T30" fmla="*/ 12 w 29"/>
                <a:gd name="T31" fmla="*/ 28 h 28"/>
                <a:gd name="T32" fmla="*/ 5 w 29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06" name="Freeform 142"/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4 w 247"/>
                <a:gd name="T1" fmla="*/ 130 h 159"/>
                <a:gd name="T2" fmla="*/ 8 w 247"/>
                <a:gd name="T3" fmla="*/ 136 h 159"/>
                <a:gd name="T4" fmla="*/ 9 w 247"/>
                <a:gd name="T5" fmla="*/ 142 h 159"/>
                <a:gd name="T6" fmla="*/ 22 w 247"/>
                <a:gd name="T7" fmla="*/ 132 h 159"/>
                <a:gd name="T8" fmla="*/ 46 w 247"/>
                <a:gd name="T9" fmla="*/ 140 h 159"/>
                <a:gd name="T10" fmla="*/ 95 w 247"/>
                <a:gd name="T11" fmla="*/ 155 h 159"/>
                <a:gd name="T12" fmla="*/ 133 w 247"/>
                <a:gd name="T13" fmla="*/ 159 h 159"/>
                <a:gd name="T14" fmla="*/ 140 w 247"/>
                <a:gd name="T15" fmla="*/ 155 h 159"/>
                <a:gd name="T16" fmla="*/ 106 w 247"/>
                <a:gd name="T17" fmla="*/ 152 h 159"/>
                <a:gd name="T18" fmla="*/ 66 w 247"/>
                <a:gd name="T19" fmla="*/ 138 h 159"/>
                <a:gd name="T20" fmla="*/ 38 w 247"/>
                <a:gd name="T21" fmla="*/ 121 h 159"/>
                <a:gd name="T22" fmla="*/ 43 w 247"/>
                <a:gd name="T23" fmla="*/ 115 h 159"/>
                <a:gd name="T24" fmla="*/ 62 w 247"/>
                <a:gd name="T25" fmla="*/ 107 h 159"/>
                <a:gd name="T26" fmla="*/ 81 w 247"/>
                <a:gd name="T27" fmla="*/ 105 h 159"/>
                <a:gd name="T28" fmla="*/ 119 w 247"/>
                <a:gd name="T29" fmla="*/ 119 h 159"/>
                <a:gd name="T30" fmla="*/ 159 w 247"/>
                <a:gd name="T31" fmla="*/ 127 h 159"/>
                <a:gd name="T32" fmla="*/ 179 w 247"/>
                <a:gd name="T33" fmla="*/ 121 h 159"/>
                <a:gd name="T34" fmla="*/ 165 w 247"/>
                <a:gd name="T35" fmla="*/ 120 h 159"/>
                <a:gd name="T36" fmla="*/ 144 w 247"/>
                <a:gd name="T37" fmla="*/ 118 h 159"/>
                <a:gd name="T38" fmla="*/ 123 w 247"/>
                <a:gd name="T39" fmla="*/ 111 h 159"/>
                <a:gd name="T40" fmla="*/ 96 w 247"/>
                <a:gd name="T41" fmla="*/ 100 h 159"/>
                <a:gd name="T42" fmla="*/ 89 w 247"/>
                <a:gd name="T43" fmla="*/ 92 h 159"/>
                <a:gd name="T44" fmla="*/ 107 w 247"/>
                <a:gd name="T45" fmla="*/ 87 h 159"/>
                <a:gd name="T46" fmla="*/ 125 w 247"/>
                <a:gd name="T47" fmla="*/ 83 h 159"/>
                <a:gd name="T48" fmla="*/ 138 w 247"/>
                <a:gd name="T49" fmla="*/ 82 h 159"/>
                <a:gd name="T50" fmla="*/ 156 w 247"/>
                <a:gd name="T51" fmla="*/ 88 h 159"/>
                <a:gd name="T52" fmla="*/ 172 w 247"/>
                <a:gd name="T53" fmla="*/ 96 h 159"/>
                <a:gd name="T54" fmla="*/ 194 w 247"/>
                <a:gd name="T55" fmla="*/ 99 h 159"/>
                <a:gd name="T56" fmla="*/ 181 w 247"/>
                <a:gd name="T57" fmla="*/ 91 h 159"/>
                <a:gd name="T58" fmla="*/ 165 w 247"/>
                <a:gd name="T59" fmla="*/ 83 h 159"/>
                <a:gd name="T60" fmla="*/ 155 w 247"/>
                <a:gd name="T61" fmla="*/ 76 h 159"/>
                <a:gd name="T62" fmla="*/ 186 w 247"/>
                <a:gd name="T63" fmla="*/ 70 h 159"/>
                <a:gd name="T64" fmla="*/ 226 w 247"/>
                <a:gd name="T65" fmla="*/ 64 h 159"/>
                <a:gd name="T66" fmla="*/ 247 w 247"/>
                <a:gd name="T67" fmla="*/ 59 h 159"/>
                <a:gd name="T68" fmla="*/ 235 w 247"/>
                <a:gd name="T69" fmla="*/ 54 h 159"/>
                <a:gd name="T70" fmla="*/ 202 w 247"/>
                <a:gd name="T71" fmla="*/ 56 h 159"/>
                <a:gd name="T72" fmla="*/ 163 w 247"/>
                <a:gd name="T73" fmla="*/ 61 h 159"/>
                <a:gd name="T74" fmla="*/ 149 w 247"/>
                <a:gd name="T75" fmla="*/ 52 h 159"/>
                <a:gd name="T76" fmla="*/ 170 w 247"/>
                <a:gd name="T77" fmla="*/ 7 h 159"/>
                <a:gd name="T78" fmla="*/ 168 w 247"/>
                <a:gd name="T79" fmla="*/ 1 h 159"/>
                <a:gd name="T80" fmla="*/ 156 w 247"/>
                <a:gd name="T81" fmla="*/ 15 h 159"/>
                <a:gd name="T82" fmla="*/ 138 w 247"/>
                <a:gd name="T83" fmla="*/ 43 h 159"/>
                <a:gd name="T84" fmla="*/ 128 w 247"/>
                <a:gd name="T85" fmla="*/ 65 h 159"/>
                <a:gd name="T86" fmla="*/ 107 w 247"/>
                <a:gd name="T87" fmla="*/ 70 h 159"/>
                <a:gd name="T88" fmla="*/ 83 w 247"/>
                <a:gd name="T89" fmla="*/ 77 h 159"/>
                <a:gd name="T90" fmla="*/ 74 w 247"/>
                <a:gd name="T91" fmla="*/ 67 h 159"/>
                <a:gd name="T92" fmla="*/ 90 w 247"/>
                <a:gd name="T93" fmla="*/ 14 h 159"/>
                <a:gd name="T94" fmla="*/ 90 w 247"/>
                <a:gd name="T95" fmla="*/ 6 h 159"/>
                <a:gd name="T96" fmla="*/ 67 w 247"/>
                <a:gd name="T97" fmla="*/ 45 h 159"/>
                <a:gd name="T98" fmla="*/ 47 w 247"/>
                <a:gd name="T99" fmla="*/ 91 h 159"/>
                <a:gd name="T100" fmla="*/ 27 w 247"/>
                <a:gd name="T101" fmla="*/ 110 h 159"/>
                <a:gd name="T102" fmla="*/ 19 w 247"/>
                <a:gd name="T103" fmla="*/ 110 h 159"/>
                <a:gd name="T104" fmla="*/ 26 w 247"/>
                <a:gd name="T105" fmla="*/ 69 h 159"/>
                <a:gd name="T106" fmla="*/ 23 w 247"/>
                <a:gd name="T107" fmla="*/ 51 h 159"/>
                <a:gd name="T108" fmla="*/ 0 w 247"/>
                <a:gd name="T109" fmla="*/ 1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07" name="Freeform 143"/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6 w 171"/>
                <a:gd name="T1" fmla="*/ 4 h 200"/>
                <a:gd name="T2" fmla="*/ 3 w 171"/>
                <a:gd name="T3" fmla="*/ 9 h 200"/>
                <a:gd name="T4" fmla="*/ 7 w 171"/>
                <a:gd name="T5" fmla="*/ 19 h 200"/>
                <a:gd name="T6" fmla="*/ 18 w 171"/>
                <a:gd name="T7" fmla="*/ 35 h 200"/>
                <a:gd name="T8" fmla="*/ 16 w 171"/>
                <a:gd name="T9" fmla="*/ 54 h 200"/>
                <a:gd name="T10" fmla="*/ 19 w 171"/>
                <a:gd name="T11" fmla="*/ 99 h 200"/>
                <a:gd name="T12" fmla="*/ 24 w 171"/>
                <a:gd name="T13" fmla="*/ 121 h 200"/>
                <a:gd name="T14" fmla="*/ 29 w 171"/>
                <a:gd name="T15" fmla="*/ 123 h 200"/>
                <a:gd name="T16" fmla="*/ 28 w 171"/>
                <a:gd name="T17" fmla="*/ 103 h 200"/>
                <a:gd name="T18" fmla="*/ 30 w 171"/>
                <a:gd name="T19" fmla="*/ 67 h 200"/>
                <a:gd name="T20" fmla="*/ 37 w 171"/>
                <a:gd name="T21" fmla="*/ 58 h 200"/>
                <a:gd name="T22" fmla="*/ 47 w 171"/>
                <a:gd name="T23" fmla="*/ 65 h 200"/>
                <a:gd name="T24" fmla="*/ 57 w 171"/>
                <a:gd name="T25" fmla="*/ 74 h 200"/>
                <a:gd name="T26" fmla="*/ 65 w 171"/>
                <a:gd name="T27" fmla="*/ 83 h 200"/>
                <a:gd name="T28" fmla="*/ 70 w 171"/>
                <a:gd name="T29" fmla="*/ 98 h 200"/>
                <a:gd name="T30" fmla="*/ 75 w 171"/>
                <a:gd name="T31" fmla="*/ 133 h 200"/>
                <a:gd name="T32" fmla="*/ 74 w 171"/>
                <a:gd name="T33" fmla="*/ 157 h 200"/>
                <a:gd name="T34" fmla="*/ 74 w 171"/>
                <a:gd name="T35" fmla="*/ 176 h 200"/>
                <a:gd name="T36" fmla="*/ 79 w 171"/>
                <a:gd name="T37" fmla="*/ 187 h 200"/>
                <a:gd name="T38" fmla="*/ 81 w 171"/>
                <a:gd name="T39" fmla="*/ 180 h 200"/>
                <a:gd name="T40" fmla="*/ 80 w 171"/>
                <a:gd name="T41" fmla="*/ 164 h 200"/>
                <a:gd name="T42" fmla="*/ 84 w 171"/>
                <a:gd name="T43" fmla="*/ 149 h 200"/>
                <a:gd name="T44" fmla="*/ 87 w 171"/>
                <a:gd name="T45" fmla="*/ 135 h 200"/>
                <a:gd name="T46" fmla="*/ 87 w 171"/>
                <a:gd name="T47" fmla="*/ 108 h 200"/>
                <a:gd name="T48" fmla="*/ 97 w 171"/>
                <a:gd name="T49" fmla="*/ 112 h 200"/>
                <a:gd name="T50" fmla="*/ 121 w 171"/>
                <a:gd name="T51" fmla="*/ 143 h 200"/>
                <a:gd name="T52" fmla="*/ 145 w 171"/>
                <a:gd name="T53" fmla="*/ 174 h 200"/>
                <a:gd name="T54" fmla="*/ 164 w 171"/>
                <a:gd name="T55" fmla="*/ 196 h 200"/>
                <a:gd name="T56" fmla="*/ 166 w 171"/>
                <a:gd name="T57" fmla="*/ 192 h 200"/>
                <a:gd name="T58" fmla="*/ 156 w 171"/>
                <a:gd name="T59" fmla="*/ 173 h 200"/>
                <a:gd name="T60" fmla="*/ 144 w 171"/>
                <a:gd name="T61" fmla="*/ 153 h 200"/>
                <a:gd name="T62" fmla="*/ 135 w 171"/>
                <a:gd name="T63" fmla="*/ 137 h 200"/>
                <a:gd name="T64" fmla="*/ 130 w 171"/>
                <a:gd name="T65" fmla="*/ 128 h 200"/>
                <a:gd name="T66" fmla="*/ 121 w 171"/>
                <a:gd name="T67" fmla="*/ 116 h 200"/>
                <a:gd name="T68" fmla="*/ 110 w 171"/>
                <a:gd name="T69" fmla="*/ 104 h 200"/>
                <a:gd name="T70" fmla="*/ 98 w 171"/>
                <a:gd name="T71" fmla="*/ 93 h 200"/>
                <a:gd name="T72" fmla="*/ 99 w 171"/>
                <a:gd name="T73" fmla="*/ 90 h 200"/>
                <a:gd name="T74" fmla="*/ 111 w 171"/>
                <a:gd name="T75" fmla="*/ 92 h 200"/>
                <a:gd name="T76" fmla="*/ 123 w 171"/>
                <a:gd name="T77" fmla="*/ 96 h 200"/>
                <a:gd name="T78" fmla="*/ 134 w 171"/>
                <a:gd name="T79" fmla="*/ 101 h 200"/>
                <a:gd name="T80" fmla="*/ 142 w 171"/>
                <a:gd name="T81" fmla="*/ 107 h 200"/>
                <a:gd name="T82" fmla="*/ 149 w 171"/>
                <a:gd name="T83" fmla="*/ 107 h 200"/>
                <a:gd name="T84" fmla="*/ 141 w 171"/>
                <a:gd name="T85" fmla="*/ 97 h 200"/>
                <a:gd name="T86" fmla="*/ 126 w 171"/>
                <a:gd name="T87" fmla="*/ 86 h 200"/>
                <a:gd name="T88" fmla="*/ 105 w 171"/>
                <a:gd name="T89" fmla="*/ 76 h 200"/>
                <a:gd name="T90" fmla="*/ 85 w 171"/>
                <a:gd name="T91" fmla="*/ 68 h 200"/>
                <a:gd name="T92" fmla="*/ 72 w 171"/>
                <a:gd name="T93" fmla="*/ 65 h 200"/>
                <a:gd name="T94" fmla="*/ 61 w 171"/>
                <a:gd name="T95" fmla="*/ 58 h 200"/>
                <a:gd name="T96" fmla="*/ 51 w 171"/>
                <a:gd name="T97" fmla="*/ 50 h 200"/>
                <a:gd name="T98" fmla="*/ 43 w 171"/>
                <a:gd name="T99" fmla="*/ 42 h 200"/>
                <a:gd name="T100" fmla="*/ 45 w 171"/>
                <a:gd name="T101" fmla="*/ 35 h 200"/>
                <a:gd name="T102" fmla="*/ 60 w 171"/>
                <a:gd name="T103" fmla="*/ 32 h 200"/>
                <a:gd name="T104" fmla="*/ 79 w 171"/>
                <a:gd name="T105" fmla="*/ 32 h 200"/>
                <a:gd name="T106" fmla="*/ 94 w 171"/>
                <a:gd name="T107" fmla="*/ 34 h 200"/>
                <a:gd name="T108" fmla="*/ 107 w 171"/>
                <a:gd name="T109" fmla="*/ 37 h 200"/>
                <a:gd name="T110" fmla="*/ 110 w 171"/>
                <a:gd name="T111" fmla="*/ 32 h 200"/>
                <a:gd name="T112" fmla="*/ 90 w 171"/>
                <a:gd name="T113" fmla="*/ 25 h 200"/>
                <a:gd name="T114" fmla="*/ 69 w 171"/>
                <a:gd name="T115" fmla="*/ 22 h 200"/>
                <a:gd name="T116" fmla="*/ 49 w 171"/>
                <a:gd name="T117" fmla="*/ 21 h 200"/>
                <a:gd name="T118" fmla="*/ 32 w 171"/>
                <a:gd name="T119" fmla="*/ 20 h 200"/>
                <a:gd name="T120" fmla="*/ 20 w 171"/>
                <a:gd name="T121" fmla="*/ 17 h 200"/>
                <a:gd name="T122" fmla="*/ 12 w 171"/>
                <a:gd name="T123" fmla="*/ 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08" name="Freeform 144"/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09 w 125"/>
                <a:gd name="T1" fmla="*/ 47 h 263"/>
                <a:gd name="T2" fmla="*/ 100 w 125"/>
                <a:gd name="T3" fmla="*/ 57 h 263"/>
                <a:gd name="T4" fmla="*/ 94 w 125"/>
                <a:gd name="T5" fmla="*/ 53 h 263"/>
                <a:gd name="T6" fmla="*/ 87 w 125"/>
                <a:gd name="T7" fmla="*/ 76 h 263"/>
                <a:gd name="T8" fmla="*/ 102 w 125"/>
                <a:gd name="T9" fmla="*/ 118 h 263"/>
                <a:gd name="T10" fmla="*/ 109 w 125"/>
                <a:gd name="T11" fmla="*/ 163 h 263"/>
                <a:gd name="T12" fmla="*/ 105 w 125"/>
                <a:gd name="T13" fmla="*/ 159 h 263"/>
                <a:gd name="T14" fmla="*/ 89 w 125"/>
                <a:gd name="T15" fmla="*/ 113 h 263"/>
                <a:gd name="T16" fmla="*/ 67 w 125"/>
                <a:gd name="T17" fmla="*/ 141 h 263"/>
                <a:gd name="T18" fmla="*/ 61 w 125"/>
                <a:gd name="T19" fmla="*/ 193 h 263"/>
                <a:gd name="T20" fmla="*/ 59 w 125"/>
                <a:gd name="T21" fmla="*/ 238 h 263"/>
                <a:gd name="T22" fmla="*/ 54 w 125"/>
                <a:gd name="T23" fmla="*/ 236 h 263"/>
                <a:gd name="T24" fmla="*/ 55 w 125"/>
                <a:gd name="T25" fmla="*/ 209 h 263"/>
                <a:gd name="T26" fmla="*/ 48 w 125"/>
                <a:gd name="T27" fmla="*/ 198 h 263"/>
                <a:gd name="T28" fmla="*/ 34 w 125"/>
                <a:gd name="T29" fmla="*/ 230 h 263"/>
                <a:gd name="T30" fmla="*/ 17 w 125"/>
                <a:gd name="T31" fmla="*/ 256 h 263"/>
                <a:gd name="T32" fmla="*/ 2 w 125"/>
                <a:gd name="T33" fmla="*/ 263 h 263"/>
                <a:gd name="T34" fmla="*/ 16 w 125"/>
                <a:gd name="T35" fmla="*/ 245 h 263"/>
                <a:gd name="T36" fmla="*/ 40 w 125"/>
                <a:gd name="T37" fmla="*/ 190 h 263"/>
                <a:gd name="T38" fmla="*/ 28 w 125"/>
                <a:gd name="T39" fmla="*/ 192 h 263"/>
                <a:gd name="T40" fmla="*/ 13 w 125"/>
                <a:gd name="T41" fmla="*/ 195 h 263"/>
                <a:gd name="T42" fmla="*/ 2 w 125"/>
                <a:gd name="T43" fmla="*/ 201 h 263"/>
                <a:gd name="T44" fmla="*/ 5 w 125"/>
                <a:gd name="T45" fmla="*/ 195 h 263"/>
                <a:gd name="T46" fmla="*/ 18 w 125"/>
                <a:gd name="T47" fmla="*/ 187 h 263"/>
                <a:gd name="T48" fmla="*/ 37 w 125"/>
                <a:gd name="T49" fmla="*/ 178 h 263"/>
                <a:gd name="T50" fmla="*/ 49 w 125"/>
                <a:gd name="T51" fmla="*/ 154 h 263"/>
                <a:gd name="T52" fmla="*/ 68 w 125"/>
                <a:gd name="T53" fmla="*/ 102 h 263"/>
                <a:gd name="T54" fmla="*/ 41 w 125"/>
                <a:gd name="T55" fmla="*/ 101 h 263"/>
                <a:gd name="T56" fmla="*/ 17 w 125"/>
                <a:gd name="T57" fmla="*/ 103 h 263"/>
                <a:gd name="T58" fmla="*/ 3 w 125"/>
                <a:gd name="T59" fmla="*/ 109 h 263"/>
                <a:gd name="T60" fmla="*/ 6 w 125"/>
                <a:gd name="T61" fmla="*/ 103 h 263"/>
                <a:gd name="T62" fmla="*/ 26 w 125"/>
                <a:gd name="T63" fmla="*/ 94 h 263"/>
                <a:gd name="T64" fmla="*/ 55 w 125"/>
                <a:gd name="T65" fmla="*/ 85 h 263"/>
                <a:gd name="T66" fmla="*/ 74 w 125"/>
                <a:gd name="T67" fmla="*/ 78 h 263"/>
                <a:gd name="T68" fmla="*/ 82 w 125"/>
                <a:gd name="T69" fmla="*/ 50 h 263"/>
                <a:gd name="T70" fmla="*/ 66 w 125"/>
                <a:gd name="T71" fmla="*/ 43 h 263"/>
                <a:gd name="T72" fmla="*/ 45 w 125"/>
                <a:gd name="T73" fmla="*/ 49 h 263"/>
                <a:gd name="T74" fmla="*/ 24 w 125"/>
                <a:gd name="T75" fmla="*/ 57 h 263"/>
                <a:gd name="T76" fmla="*/ 10 w 125"/>
                <a:gd name="T77" fmla="*/ 64 h 263"/>
                <a:gd name="T78" fmla="*/ 2 w 125"/>
                <a:gd name="T79" fmla="*/ 66 h 263"/>
                <a:gd name="T80" fmla="*/ 16 w 125"/>
                <a:gd name="T81" fmla="*/ 50 h 263"/>
                <a:gd name="T82" fmla="*/ 34 w 125"/>
                <a:gd name="T83" fmla="*/ 30 h 263"/>
                <a:gd name="T84" fmla="*/ 51 w 125"/>
                <a:gd name="T85" fmla="*/ 19 h 263"/>
                <a:gd name="T86" fmla="*/ 54 w 125"/>
                <a:gd name="T87" fmla="*/ 30 h 263"/>
                <a:gd name="T88" fmla="*/ 62 w 125"/>
                <a:gd name="T89" fmla="*/ 40 h 263"/>
                <a:gd name="T90" fmla="*/ 78 w 125"/>
                <a:gd name="T91" fmla="*/ 43 h 263"/>
                <a:gd name="T92" fmla="*/ 92 w 125"/>
                <a:gd name="T93" fmla="*/ 40 h 263"/>
                <a:gd name="T94" fmla="*/ 99 w 125"/>
                <a:gd name="T95" fmla="*/ 23 h 263"/>
                <a:gd name="T96" fmla="*/ 114 w 125"/>
                <a:gd name="T97" fmla="*/ 7 h 263"/>
                <a:gd name="T98" fmla="*/ 119 w 125"/>
                <a:gd name="T99" fmla="*/ 9 h 263"/>
                <a:gd name="T100" fmla="*/ 106 w 125"/>
                <a:gd name="T101" fmla="*/ 29 h 263"/>
                <a:gd name="T102" fmla="*/ 117 w 125"/>
                <a:gd name="T103" fmla="*/ 4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09" name="Freeform 145"/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5 w 20"/>
                <a:gd name="T3" fmla="*/ 1 h 34"/>
                <a:gd name="T4" fmla="*/ 9 w 20"/>
                <a:gd name="T5" fmla="*/ 1 h 34"/>
                <a:gd name="T6" fmla="*/ 14 w 20"/>
                <a:gd name="T7" fmla="*/ 1 h 34"/>
                <a:gd name="T8" fmla="*/ 17 w 20"/>
                <a:gd name="T9" fmla="*/ 0 h 34"/>
                <a:gd name="T10" fmla="*/ 18 w 20"/>
                <a:gd name="T11" fmla="*/ 8 h 34"/>
                <a:gd name="T12" fmla="*/ 20 w 20"/>
                <a:gd name="T13" fmla="*/ 16 h 34"/>
                <a:gd name="T14" fmla="*/ 18 w 20"/>
                <a:gd name="T15" fmla="*/ 23 h 34"/>
                <a:gd name="T16" fmla="*/ 17 w 20"/>
                <a:gd name="T17" fmla="*/ 31 h 34"/>
                <a:gd name="T18" fmla="*/ 16 w 20"/>
                <a:gd name="T19" fmla="*/ 34 h 34"/>
                <a:gd name="T20" fmla="*/ 15 w 20"/>
                <a:gd name="T21" fmla="*/ 34 h 34"/>
                <a:gd name="T22" fmla="*/ 14 w 20"/>
                <a:gd name="T23" fmla="*/ 32 h 34"/>
                <a:gd name="T24" fmla="*/ 14 w 20"/>
                <a:gd name="T25" fmla="*/ 29 h 34"/>
                <a:gd name="T26" fmla="*/ 13 w 20"/>
                <a:gd name="T27" fmla="*/ 23 h 34"/>
                <a:gd name="T28" fmla="*/ 9 w 20"/>
                <a:gd name="T29" fmla="*/ 15 h 34"/>
                <a:gd name="T30" fmla="*/ 5 w 20"/>
                <a:gd name="T31" fmla="*/ 7 h 34"/>
                <a:gd name="T32" fmla="*/ 0 w 20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10" name="Freeform 146"/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347 w 386"/>
                <a:gd name="T1" fmla="*/ 86 h 231"/>
                <a:gd name="T2" fmla="*/ 310 w 386"/>
                <a:gd name="T3" fmla="*/ 104 h 231"/>
                <a:gd name="T4" fmla="*/ 282 w 386"/>
                <a:gd name="T5" fmla="*/ 155 h 231"/>
                <a:gd name="T6" fmla="*/ 250 w 386"/>
                <a:gd name="T7" fmla="*/ 194 h 231"/>
                <a:gd name="T8" fmla="*/ 210 w 386"/>
                <a:gd name="T9" fmla="*/ 227 h 231"/>
                <a:gd name="T10" fmla="*/ 198 w 386"/>
                <a:gd name="T11" fmla="*/ 228 h 231"/>
                <a:gd name="T12" fmla="*/ 224 w 386"/>
                <a:gd name="T13" fmla="*/ 205 h 231"/>
                <a:gd name="T14" fmla="*/ 263 w 386"/>
                <a:gd name="T15" fmla="*/ 167 h 231"/>
                <a:gd name="T16" fmla="*/ 281 w 386"/>
                <a:gd name="T17" fmla="*/ 128 h 231"/>
                <a:gd name="T18" fmla="*/ 279 w 386"/>
                <a:gd name="T19" fmla="*/ 116 h 231"/>
                <a:gd name="T20" fmla="*/ 255 w 386"/>
                <a:gd name="T21" fmla="*/ 129 h 231"/>
                <a:gd name="T22" fmla="*/ 225 w 386"/>
                <a:gd name="T23" fmla="*/ 144 h 231"/>
                <a:gd name="T24" fmla="*/ 183 w 386"/>
                <a:gd name="T25" fmla="*/ 183 h 231"/>
                <a:gd name="T26" fmla="*/ 126 w 386"/>
                <a:gd name="T27" fmla="*/ 215 h 231"/>
                <a:gd name="T28" fmla="*/ 105 w 386"/>
                <a:gd name="T29" fmla="*/ 216 h 231"/>
                <a:gd name="T30" fmla="*/ 152 w 386"/>
                <a:gd name="T31" fmla="*/ 191 h 231"/>
                <a:gd name="T32" fmla="*/ 199 w 386"/>
                <a:gd name="T33" fmla="*/ 148 h 231"/>
                <a:gd name="T34" fmla="*/ 196 w 386"/>
                <a:gd name="T35" fmla="*/ 138 h 231"/>
                <a:gd name="T36" fmla="*/ 169 w 386"/>
                <a:gd name="T37" fmla="*/ 140 h 231"/>
                <a:gd name="T38" fmla="*/ 146 w 386"/>
                <a:gd name="T39" fmla="*/ 143 h 231"/>
                <a:gd name="T40" fmla="*/ 104 w 386"/>
                <a:gd name="T41" fmla="*/ 163 h 231"/>
                <a:gd name="T42" fmla="*/ 47 w 386"/>
                <a:gd name="T43" fmla="*/ 183 h 231"/>
                <a:gd name="T44" fmla="*/ 32 w 386"/>
                <a:gd name="T45" fmla="*/ 181 h 231"/>
                <a:gd name="T46" fmla="*/ 76 w 386"/>
                <a:gd name="T47" fmla="*/ 167 h 231"/>
                <a:gd name="T48" fmla="*/ 115 w 386"/>
                <a:gd name="T49" fmla="*/ 143 h 231"/>
                <a:gd name="T50" fmla="*/ 77 w 386"/>
                <a:gd name="T51" fmla="*/ 133 h 231"/>
                <a:gd name="T52" fmla="*/ 23 w 386"/>
                <a:gd name="T53" fmla="*/ 140 h 231"/>
                <a:gd name="T54" fmla="*/ 0 w 386"/>
                <a:gd name="T55" fmla="*/ 145 h 231"/>
                <a:gd name="T56" fmla="*/ 35 w 386"/>
                <a:gd name="T57" fmla="*/ 128 h 231"/>
                <a:gd name="T58" fmla="*/ 100 w 386"/>
                <a:gd name="T59" fmla="*/ 118 h 231"/>
                <a:gd name="T60" fmla="*/ 95 w 386"/>
                <a:gd name="T61" fmla="*/ 100 h 231"/>
                <a:gd name="T62" fmla="*/ 57 w 386"/>
                <a:gd name="T63" fmla="*/ 74 h 231"/>
                <a:gd name="T64" fmla="*/ 43 w 386"/>
                <a:gd name="T65" fmla="*/ 60 h 231"/>
                <a:gd name="T66" fmla="*/ 83 w 386"/>
                <a:gd name="T67" fmla="*/ 78 h 231"/>
                <a:gd name="T68" fmla="*/ 135 w 386"/>
                <a:gd name="T69" fmla="*/ 109 h 231"/>
                <a:gd name="T70" fmla="*/ 161 w 386"/>
                <a:gd name="T71" fmla="*/ 116 h 231"/>
                <a:gd name="T72" fmla="*/ 191 w 386"/>
                <a:gd name="T73" fmla="*/ 116 h 231"/>
                <a:gd name="T74" fmla="*/ 182 w 386"/>
                <a:gd name="T75" fmla="*/ 94 h 231"/>
                <a:gd name="T76" fmla="*/ 156 w 386"/>
                <a:gd name="T77" fmla="*/ 67 h 231"/>
                <a:gd name="T78" fmla="*/ 136 w 386"/>
                <a:gd name="T79" fmla="*/ 52 h 231"/>
                <a:gd name="T80" fmla="*/ 119 w 386"/>
                <a:gd name="T81" fmla="*/ 40 h 231"/>
                <a:gd name="T82" fmla="*/ 112 w 386"/>
                <a:gd name="T83" fmla="*/ 25 h 231"/>
                <a:gd name="T84" fmla="*/ 158 w 386"/>
                <a:gd name="T85" fmla="*/ 60 h 231"/>
                <a:gd name="T86" fmla="*/ 204 w 386"/>
                <a:gd name="T87" fmla="*/ 97 h 231"/>
                <a:gd name="T88" fmla="*/ 227 w 386"/>
                <a:gd name="T89" fmla="*/ 108 h 231"/>
                <a:gd name="T90" fmla="*/ 252 w 386"/>
                <a:gd name="T91" fmla="*/ 104 h 231"/>
                <a:gd name="T92" fmla="*/ 278 w 386"/>
                <a:gd name="T93" fmla="*/ 97 h 231"/>
                <a:gd name="T94" fmla="*/ 282 w 386"/>
                <a:gd name="T95" fmla="*/ 85 h 231"/>
                <a:gd name="T96" fmla="*/ 251 w 386"/>
                <a:gd name="T97" fmla="*/ 54 h 231"/>
                <a:gd name="T98" fmla="*/ 204 w 386"/>
                <a:gd name="T99" fmla="*/ 14 h 231"/>
                <a:gd name="T100" fmla="*/ 199 w 386"/>
                <a:gd name="T101" fmla="*/ 2 h 231"/>
                <a:gd name="T102" fmla="*/ 245 w 386"/>
                <a:gd name="T103" fmla="*/ 37 h 231"/>
                <a:gd name="T104" fmla="*/ 294 w 386"/>
                <a:gd name="T105" fmla="*/ 74 h 231"/>
                <a:gd name="T106" fmla="*/ 326 w 386"/>
                <a:gd name="T107" fmla="*/ 72 h 231"/>
                <a:gd name="T108" fmla="*/ 377 w 386"/>
                <a:gd name="T109" fmla="*/ 62 h 231"/>
                <a:gd name="T110" fmla="*/ 377 w 386"/>
                <a:gd name="T111" fmla="*/ 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11" name="Freeform 147"/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235 w 254"/>
                <a:gd name="T1" fmla="*/ 242 h 255"/>
                <a:gd name="T2" fmla="*/ 219 w 254"/>
                <a:gd name="T3" fmla="*/ 228 h 255"/>
                <a:gd name="T4" fmla="*/ 203 w 254"/>
                <a:gd name="T5" fmla="*/ 223 h 255"/>
                <a:gd name="T6" fmla="*/ 153 w 254"/>
                <a:gd name="T7" fmla="*/ 226 h 255"/>
                <a:gd name="T8" fmla="*/ 98 w 254"/>
                <a:gd name="T9" fmla="*/ 224 h 255"/>
                <a:gd name="T10" fmla="*/ 68 w 254"/>
                <a:gd name="T11" fmla="*/ 212 h 255"/>
                <a:gd name="T12" fmla="*/ 87 w 254"/>
                <a:gd name="T13" fmla="*/ 213 h 255"/>
                <a:gd name="T14" fmla="*/ 125 w 254"/>
                <a:gd name="T15" fmla="*/ 216 h 255"/>
                <a:gd name="T16" fmla="*/ 172 w 254"/>
                <a:gd name="T17" fmla="*/ 215 h 255"/>
                <a:gd name="T18" fmla="*/ 186 w 254"/>
                <a:gd name="T19" fmla="*/ 205 h 255"/>
                <a:gd name="T20" fmla="*/ 164 w 254"/>
                <a:gd name="T21" fmla="*/ 193 h 255"/>
                <a:gd name="T22" fmla="*/ 144 w 254"/>
                <a:gd name="T23" fmla="*/ 182 h 255"/>
                <a:gd name="T24" fmla="*/ 110 w 254"/>
                <a:gd name="T25" fmla="*/ 179 h 255"/>
                <a:gd name="T26" fmla="*/ 53 w 254"/>
                <a:gd name="T27" fmla="*/ 167 h 255"/>
                <a:gd name="T28" fmla="*/ 16 w 254"/>
                <a:gd name="T29" fmla="*/ 149 h 255"/>
                <a:gd name="T30" fmla="*/ 15 w 254"/>
                <a:gd name="T31" fmla="*/ 140 h 255"/>
                <a:gd name="T32" fmla="*/ 44 w 254"/>
                <a:gd name="T33" fmla="*/ 152 h 255"/>
                <a:gd name="T34" fmla="*/ 89 w 254"/>
                <a:gd name="T35" fmla="*/ 164 h 255"/>
                <a:gd name="T36" fmla="*/ 125 w 254"/>
                <a:gd name="T37" fmla="*/ 166 h 255"/>
                <a:gd name="T38" fmla="*/ 96 w 254"/>
                <a:gd name="T39" fmla="*/ 141 h 255"/>
                <a:gd name="T40" fmla="*/ 70 w 254"/>
                <a:gd name="T41" fmla="*/ 131 h 255"/>
                <a:gd name="T42" fmla="*/ 28 w 254"/>
                <a:gd name="T43" fmla="*/ 114 h 255"/>
                <a:gd name="T44" fmla="*/ 0 w 254"/>
                <a:gd name="T45" fmla="*/ 75 h 255"/>
                <a:gd name="T46" fmla="*/ 26 w 254"/>
                <a:gd name="T47" fmla="*/ 97 h 255"/>
                <a:gd name="T48" fmla="*/ 57 w 254"/>
                <a:gd name="T49" fmla="*/ 113 h 255"/>
                <a:gd name="T50" fmla="*/ 66 w 254"/>
                <a:gd name="T51" fmla="*/ 103 h 255"/>
                <a:gd name="T52" fmla="*/ 36 w 254"/>
                <a:gd name="T53" fmla="*/ 64 h 255"/>
                <a:gd name="T54" fmla="*/ 16 w 254"/>
                <a:gd name="T55" fmla="*/ 37 h 255"/>
                <a:gd name="T56" fmla="*/ 12 w 254"/>
                <a:gd name="T57" fmla="*/ 19 h 255"/>
                <a:gd name="T58" fmla="*/ 14 w 254"/>
                <a:gd name="T59" fmla="*/ 12 h 255"/>
                <a:gd name="T60" fmla="*/ 47 w 254"/>
                <a:gd name="T61" fmla="*/ 63 h 255"/>
                <a:gd name="T62" fmla="*/ 80 w 254"/>
                <a:gd name="T63" fmla="*/ 106 h 255"/>
                <a:gd name="T64" fmla="*/ 94 w 254"/>
                <a:gd name="T65" fmla="*/ 110 h 255"/>
                <a:gd name="T66" fmla="*/ 91 w 254"/>
                <a:gd name="T67" fmla="*/ 86 h 255"/>
                <a:gd name="T68" fmla="*/ 76 w 254"/>
                <a:gd name="T69" fmla="*/ 34 h 255"/>
                <a:gd name="T70" fmla="*/ 82 w 254"/>
                <a:gd name="T71" fmla="*/ 31 h 255"/>
                <a:gd name="T72" fmla="*/ 100 w 254"/>
                <a:gd name="T73" fmla="*/ 79 h 255"/>
                <a:gd name="T74" fmla="*/ 111 w 254"/>
                <a:gd name="T75" fmla="*/ 132 h 255"/>
                <a:gd name="T76" fmla="*/ 130 w 254"/>
                <a:gd name="T77" fmla="*/ 149 h 255"/>
                <a:gd name="T78" fmla="*/ 144 w 254"/>
                <a:gd name="T79" fmla="*/ 159 h 255"/>
                <a:gd name="T80" fmla="*/ 151 w 254"/>
                <a:gd name="T81" fmla="*/ 164 h 255"/>
                <a:gd name="T82" fmla="*/ 157 w 254"/>
                <a:gd name="T83" fmla="*/ 141 h 255"/>
                <a:gd name="T84" fmla="*/ 137 w 254"/>
                <a:gd name="T85" fmla="*/ 67 h 255"/>
                <a:gd name="T86" fmla="*/ 137 w 254"/>
                <a:gd name="T87" fmla="*/ 56 h 255"/>
                <a:gd name="T88" fmla="*/ 151 w 254"/>
                <a:gd name="T89" fmla="*/ 78 h 255"/>
                <a:gd name="T90" fmla="*/ 166 w 254"/>
                <a:gd name="T91" fmla="*/ 120 h 255"/>
                <a:gd name="T92" fmla="*/ 164 w 254"/>
                <a:gd name="T93" fmla="*/ 173 h 255"/>
                <a:gd name="T94" fmla="*/ 179 w 254"/>
                <a:gd name="T95" fmla="*/ 187 h 255"/>
                <a:gd name="T96" fmla="*/ 195 w 254"/>
                <a:gd name="T97" fmla="*/ 196 h 255"/>
                <a:gd name="T98" fmla="*/ 206 w 254"/>
                <a:gd name="T99" fmla="*/ 192 h 255"/>
                <a:gd name="T100" fmla="*/ 205 w 254"/>
                <a:gd name="T101" fmla="*/ 145 h 255"/>
                <a:gd name="T102" fmla="*/ 201 w 254"/>
                <a:gd name="T103" fmla="*/ 95 h 255"/>
                <a:gd name="T104" fmla="*/ 202 w 254"/>
                <a:gd name="T105" fmla="*/ 82 h 255"/>
                <a:gd name="T106" fmla="*/ 212 w 254"/>
                <a:gd name="T107" fmla="*/ 124 h 255"/>
                <a:gd name="T108" fmla="*/ 218 w 254"/>
                <a:gd name="T109" fmla="*/ 206 h 255"/>
                <a:gd name="T110" fmla="*/ 236 w 254"/>
                <a:gd name="T111" fmla="*/ 230 h 255"/>
                <a:gd name="T112" fmla="*/ 249 w 254"/>
                <a:gd name="T113" fmla="*/ 246 h 255"/>
                <a:gd name="T114" fmla="*/ 254 w 254"/>
                <a:gd name="T115" fmla="*/ 254 h 255"/>
                <a:gd name="T116" fmla="*/ 244 w 254"/>
                <a:gd name="T117" fmla="*/ 2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12" name="Freeform 148"/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84 w 186"/>
                <a:gd name="T1" fmla="*/ 310 h 312"/>
                <a:gd name="T2" fmla="*/ 83 w 186"/>
                <a:gd name="T3" fmla="*/ 276 h 312"/>
                <a:gd name="T4" fmla="*/ 80 w 186"/>
                <a:gd name="T5" fmla="*/ 263 h 312"/>
                <a:gd name="T6" fmla="*/ 68 w 186"/>
                <a:gd name="T7" fmla="*/ 251 h 312"/>
                <a:gd name="T8" fmla="*/ 51 w 186"/>
                <a:gd name="T9" fmla="*/ 232 h 312"/>
                <a:gd name="T10" fmla="*/ 35 w 186"/>
                <a:gd name="T11" fmla="*/ 206 h 312"/>
                <a:gd name="T12" fmla="*/ 17 w 186"/>
                <a:gd name="T13" fmla="*/ 166 h 312"/>
                <a:gd name="T14" fmla="*/ 3 w 186"/>
                <a:gd name="T15" fmla="*/ 136 h 312"/>
                <a:gd name="T16" fmla="*/ 1 w 186"/>
                <a:gd name="T17" fmla="*/ 122 h 312"/>
                <a:gd name="T18" fmla="*/ 6 w 186"/>
                <a:gd name="T19" fmla="*/ 123 h 312"/>
                <a:gd name="T20" fmla="*/ 12 w 186"/>
                <a:gd name="T21" fmla="*/ 138 h 312"/>
                <a:gd name="T22" fmla="*/ 22 w 186"/>
                <a:gd name="T23" fmla="*/ 161 h 312"/>
                <a:gd name="T24" fmla="*/ 35 w 186"/>
                <a:gd name="T25" fmla="*/ 189 h 312"/>
                <a:gd name="T26" fmla="*/ 47 w 186"/>
                <a:gd name="T27" fmla="*/ 211 h 312"/>
                <a:gd name="T28" fmla="*/ 59 w 186"/>
                <a:gd name="T29" fmla="*/ 225 h 312"/>
                <a:gd name="T30" fmla="*/ 72 w 186"/>
                <a:gd name="T31" fmla="*/ 234 h 312"/>
                <a:gd name="T32" fmla="*/ 79 w 186"/>
                <a:gd name="T33" fmla="*/ 220 h 312"/>
                <a:gd name="T34" fmla="*/ 82 w 186"/>
                <a:gd name="T35" fmla="*/ 184 h 312"/>
                <a:gd name="T36" fmla="*/ 75 w 186"/>
                <a:gd name="T37" fmla="*/ 165 h 312"/>
                <a:gd name="T38" fmla="*/ 54 w 186"/>
                <a:gd name="T39" fmla="*/ 143 h 312"/>
                <a:gd name="T40" fmla="*/ 34 w 186"/>
                <a:gd name="T41" fmla="*/ 113 h 312"/>
                <a:gd name="T42" fmla="*/ 21 w 186"/>
                <a:gd name="T43" fmla="*/ 75 h 312"/>
                <a:gd name="T44" fmla="*/ 21 w 186"/>
                <a:gd name="T45" fmla="*/ 47 h 312"/>
                <a:gd name="T46" fmla="*/ 28 w 186"/>
                <a:gd name="T47" fmla="*/ 62 h 312"/>
                <a:gd name="T48" fmla="*/ 37 w 186"/>
                <a:gd name="T49" fmla="*/ 93 h 312"/>
                <a:gd name="T50" fmla="*/ 49 w 186"/>
                <a:gd name="T51" fmla="*/ 114 h 312"/>
                <a:gd name="T52" fmla="*/ 62 w 186"/>
                <a:gd name="T53" fmla="*/ 133 h 312"/>
                <a:gd name="T54" fmla="*/ 76 w 186"/>
                <a:gd name="T55" fmla="*/ 144 h 312"/>
                <a:gd name="T56" fmla="*/ 75 w 186"/>
                <a:gd name="T57" fmla="*/ 120 h 312"/>
                <a:gd name="T58" fmla="*/ 73 w 186"/>
                <a:gd name="T59" fmla="*/ 40 h 312"/>
                <a:gd name="T60" fmla="*/ 82 w 186"/>
                <a:gd name="T61" fmla="*/ 0 h 312"/>
                <a:gd name="T62" fmla="*/ 85 w 186"/>
                <a:gd name="T63" fmla="*/ 5 h 312"/>
                <a:gd name="T64" fmla="*/ 84 w 186"/>
                <a:gd name="T65" fmla="*/ 37 h 312"/>
                <a:gd name="T66" fmla="*/ 91 w 186"/>
                <a:gd name="T67" fmla="*/ 113 h 312"/>
                <a:gd name="T68" fmla="*/ 103 w 186"/>
                <a:gd name="T69" fmla="*/ 133 h 312"/>
                <a:gd name="T70" fmla="*/ 119 w 186"/>
                <a:gd name="T71" fmla="*/ 120 h 312"/>
                <a:gd name="T72" fmla="*/ 136 w 186"/>
                <a:gd name="T73" fmla="*/ 103 h 312"/>
                <a:gd name="T74" fmla="*/ 148 w 186"/>
                <a:gd name="T75" fmla="*/ 83 h 312"/>
                <a:gd name="T76" fmla="*/ 154 w 186"/>
                <a:gd name="T77" fmla="*/ 66 h 312"/>
                <a:gd name="T78" fmla="*/ 159 w 186"/>
                <a:gd name="T79" fmla="*/ 73 h 312"/>
                <a:gd name="T80" fmla="*/ 151 w 186"/>
                <a:gd name="T81" fmla="*/ 92 h 312"/>
                <a:gd name="T82" fmla="*/ 137 w 186"/>
                <a:gd name="T83" fmla="*/ 114 h 312"/>
                <a:gd name="T84" fmla="*/ 121 w 186"/>
                <a:gd name="T85" fmla="*/ 137 h 312"/>
                <a:gd name="T86" fmla="*/ 106 w 186"/>
                <a:gd name="T87" fmla="*/ 156 h 312"/>
                <a:gd name="T88" fmla="*/ 98 w 186"/>
                <a:gd name="T89" fmla="*/ 181 h 312"/>
                <a:gd name="T90" fmla="*/ 92 w 186"/>
                <a:gd name="T91" fmla="*/ 222 h 312"/>
                <a:gd name="T92" fmla="*/ 102 w 186"/>
                <a:gd name="T93" fmla="*/ 229 h 312"/>
                <a:gd name="T94" fmla="*/ 128 w 186"/>
                <a:gd name="T95" fmla="*/ 210 h 312"/>
                <a:gd name="T96" fmla="*/ 153 w 186"/>
                <a:gd name="T97" fmla="*/ 185 h 312"/>
                <a:gd name="T98" fmla="*/ 174 w 186"/>
                <a:gd name="T99" fmla="*/ 159 h 312"/>
                <a:gd name="T100" fmla="*/ 183 w 186"/>
                <a:gd name="T101" fmla="*/ 141 h 312"/>
                <a:gd name="T102" fmla="*/ 186 w 186"/>
                <a:gd name="T103" fmla="*/ 145 h 312"/>
                <a:gd name="T104" fmla="*/ 179 w 186"/>
                <a:gd name="T105" fmla="*/ 162 h 312"/>
                <a:gd name="T106" fmla="*/ 160 w 186"/>
                <a:gd name="T107" fmla="*/ 189 h 312"/>
                <a:gd name="T108" fmla="*/ 135 w 186"/>
                <a:gd name="T109" fmla="*/ 221 h 312"/>
                <a:gd name="T110" fmla="*/ 108 w 186"/>
                <a:gd name="T111" fmla="*/ 248 h 312"/>
                <a:gd name="T112" fmla="*/ 90 w 186"/>
                <a:gd name="T113" fmla="*/ 265 h 312"/>
                <a:gd name="T114" fmla="*/ 91 w 186"/>
                <a:gd name="T115" fmla="*/ 293 h 312"/>
                <a:gd name="T116" fmla="*/ 92 w 186"/>
                <a:gd name="T117" fmla="*/ 304 h 312"/>
                <a:gd name="T118" fmla="*/ 90 w 186"/>
                <a:gd name="T119" fmla="*/ 30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13" name="Freeform 149"/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249 w 253"/>
                <a:gd name="T1" fmla="*/ 6 h 300"/>
                <a:gd name="T2" fmla="*/ 238 w 253"/>
                <a:gd name="T3" fmla="*/ 24 h 300"/>
                <a:gd name="T4" fmla="*/ 226 w 253"/>
                <a:gd name="T5" fmla="*/ 45 h 300"/>
                <a:gd name="T6" fmla="*/ 215 w 253"/>
                <a:gd name="T7" fmla="*/ 64 h 300"/>
                <a:gd name="T8" fmla="*/ 209 w 253"/>
                <a:gd name="T9" fmla="*/ 75 h 300"/>
                <a:gd name="T10" fmla="*/ 199 w 253"/>
                <a:gd name="T11" fmla="*/ 93 h 300"/>
                <a:gd name="T12" fmla="*/ 188 w 253"/>
                <a:gd name="T13" fmla="*/ 114 h 300"/>
                <a:gd name="T14" fmla="*/ 177 w 253"/>
                <a:gd name="T15" fmla="*/ 130 h 300"/>
                <a:gd name="T16" fmla="*/ 182 w 253"/>
                <a:gd name="T17" fmla="*/ 143 h 300"/>
                <a:gd name="T18" fmla="*/ 192 w 253"/>
                <a:gd name="T19" fmla="*/ 163 h 300"/>
                <a:gd name="T20" fmla="*/ 192 w 253"/>
                <a:gd name="T21" fmla="*/ 181 h 300"/>
                <a:gd name="T22" fmla="*/ 190 w 253"/>
                <a:gd name="T23" fmla="*/ 175 h 300"/>
                <a:gd name="T24" fmla="*/ 183 w 253"/>
                <a:gd name="T25" fmla="*/ 164 h 300"/>
                <a:gd name="T26" fmla="*/ 171 w 253"/>
                <a:gd name="T27" fmla="*/ 154 h 300"/>
                <a:gd name="T28" fmla="*/ 157 w 253"/>
                <a:gd name="T29" fmla="*/ 159 h 300"/>
                <a:gd name="T30" fmla="*/ 137 w 253"/>
                <a:gd name="T31" fmla="*/ 176 h 300"/>
                <a:gd name="T32" fmla="*/ 119 w 253"/>
                <a:gd name="T33" fmla="*/ 196 h 300"/>
                <a:gd name="T34" fmla="*/ 105 w 253"/>
                <a:gd name="T35" fmla="*/ 211 h 300"/>
                <a:gd name="T36" fmla="*/ 101 w 253"/>
                <a:gd name="T37" fmla="*/ 227 h 300"/>
                <a:gd name="T38" fmla="*/ 106 w 253"/>
                <a:gd name="T39" fmla="*/ 265 h 300"/>
                <a:gd name="T40" fmla="*/ 116 w 253"/>
                <a:gd name="T41" fmla="*/ 289 h 300"/>
                <a:gd name="T42" fmla="*/ 118 w 253"/>
                <a:gd name="T43" fmla="*/ 295 h 300"/>
                <a:gd name="T44" fmla="*/ 106 w 253"/>
                <a:gd name="T45" fmla="*/ 279 h 300"/>
                <a:gd name="T46" fmla="*/ 93 w 253"/>
                <a:gd name="T47" fmla="*/ 240 h 300"/>
                <a:gd name="T48" fmla="*/ 86 w 253"/>
                <a:gd name="T49" fmla="*/ 234 h 300"/>
                <a:gd name="T50" fmla="*/ 73 w 253"/>
                <a:gd name="T51" fmla="*/ 256 h 300"/>
                <a:gd name="T52" fmla="*/ 57 w 253"/>
                <a:gd name="T53" fmla="*/ 278 h 300"/>
                <a:gd name="T54" fmla="*/ 43 w 253"/>
                <a:gd name="T55" fmla="*/ 294 h 300"/>
                <a:gd name="T56" fmla="*/ 30 w 253"/>
                <a:gd name="T57" fmla="*/ 300 h 300"/>
                <a:gd name="T58" fmla="*/ 31 w 253"/>
                <a:gd name="T59" fmla="*/ 295 h 300"/>
                <a:gd name="T60" fmla="*/ 39 w 253"/>
                <a:gd name="T61" fmla="*/ 283 h 300"/>
                <a:gd name="T62" fmla="*/ 52 w 253"/>
                <a:gd name="T63" fmla="*/ 263 h 300"/>
                <a:gd name="T64" fmla="*/ 68 w 253"/>
                <a:gd name="T65" fmla="*/ 237 h 300"/>
                <a:gd name="T66" fmla="*/ 82 w 253"/>
                <a:gd name="T67" fmla="*/ 218 h 300"/>
                <a:gd name="T68" fmla="*/ 75 w 253"/>
                <a:gd name="T69" fmla="*/ 215 h 300"/>
                <a:gd name="T70" fmla="*/ 54 w 253"/>
                <a:gd name="T71" fmla="*/ 219 h 300"/>
                <a:gd name="T72" fmla="*/ 36 w 253"/>
                <a:gd name="T73" fmla="*/ 224 h 300"/>
                <a:gd name="T74" fmla="*/ 22 w 253"/>
                <a:gd name="T75" fmla="*/ 228 h 300"/>
                <a:gd name="T76" fmla="*/ 7 w 253"/>
                <a:gd name="T77" fmla="*/ 236 h 300"/>
                <a:gd name="T78" fmla="*/ 0 w 253"/>
                <a:gd name="T79" fmla="*/ 234 h 300"/>
                <a:gd name="T80" fmla="*/ 12 w 253"/>
                <a:gd name="T81" fmla="*/ 225 h 300"/>
                <a:gd name="T82" fmla="*/ 35 w 253"/>
                <a:gd name="T83" fmla="*/ 214 h 300"/>
                <a:gd name="T84" fmla="*/ 62 w 253"/>
                <a:gd name="T85" fmla="*/ 204 h 300"/>
                <a:gd name="T86" fmla="*/ 85 w 253"/>
                <a:gd name="T87" fmla="*/ 198 h 300"/>
                <a:gd name="T88" fmla="*/ 98 w 253"/>
                <a:gd name="T89" fmla="*/ 196 h 300"/>
                <a:gd name="T90" fmla="*/ 111 w 253"/>
                <a:gd name="T91" fmla="*/ 187 h 300"/>
                <a:gd name="T92" fmla="*/ 122 w 253"/>
                <a:gd name="T93" fmla="*/ 174 h 300"/>
                <a:gd name="T94" fmla="*/ 129 w 253"/>
                <a:gd name="T95" fmla="*/ 164 h 300"/>
                <a:gd name="T96" fmla="*/ 128 w 253"/>
                <a:gd name="T97" fmla="*/ 157 h 300"/>
                <a:gd name="T98" fmla="*/ 120 w 253"/>
                <a:gd name="T99" fmla="*/ 152 h 300"/>
                <a:gd name="T100" fmla="*/ 123 w 253"/>
                <a:gd name="T101" fmla="*/ 148 h 300"/>
                <a:gd name="T102" fmla="*/ 134 w 253"/>
                <a:gd name="T103" fmla="*/ 141 h 300"/>
                <a:gd name="T104" fmla="*/ 142 w 253"/>
                <a:gd name="T105" fmla="*/ 140 h 300"/>
                <a:gd name="T106" fmla="*/ 145 w 253"/>
                <a:gd name="T107" fmla="*/ 141 h 300"/>
                <a:gd name="T108" fmla="*/ 152 w 253"/>
                <a:gd name="T109" fmla="*/ 134 h 300"/>
                <a:gd name="T110" fmla="*/ 171 w 253"/>
                <a:gd name="T111" fmla="*/ 106 h 300"/>
                <a:gd name="T112" fmla="*/ 191 w 253"/>
                <a:gd name="T113" fmla="*/ 72 h 300"/>
                <a:gd name="T114" fmla="*/ 206 w 253"/>
                <a:gd name="T115" fmla="*/ 40 h 300"/>
                <a:gd name="T116" fmla="*/ 212 w 253"/>
                <a:gd name="T117" fmla="*/ 23 h 300"/>
                <a:gd name="T118" fmla="*/ 220 w 253"/>
                <a:gd name="T119" fmla="*/ 11 h 300"/>
                <a:gd name="T120" fmla="*/ 230 w 253"/>
                <a:gd name="T121" fmla="*/ 4 h 300"/>
                <a:gd name="T122" fmla="*/ 248 w 253"/>
                <a:gd name="T12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14" name="Freeform 150"/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39 w 146"/>
                <a:gd name="T1" fmla="*/ 231 h 244"/>
                <a:gd name="T2" fmla="*/ 57 w 146"/>
                <a:gd name="T3" fmla="*/ 204 h 244"/>
                <a:gd name="T4" fmla="*/ 69 w 146"/>
                <a:gd name="T5" fmla="*/ 196 h 244"/>
                <a:gd name="T6" fmla="*/ 92 w 146"/>
                <a:gd name="T7" fmla="*/ 190 h 244"/>
                <a:gd name="T8" fmla="*/ 117 w 146"/>
                <a:gd name="T9" fmla="*/ 181 h 244"/>
                <a:gd name="T10" fmla="*/ 136 w 146"/>
                <a:gd name="T11" fmla="*/ 171 h 244"/>
                <a:gd name="T12" fmla="*/ 141 w 146"/>
                <a:gd name="T13" fmla="*/ 162 h 244"/>
                <a:gd name="T14" fmla="*/ 140 w 146"/>
                <a:gd name="T15" fmla="*/ 159 h 244"/>
                <a:gd name="T16" fmla="*/ 131 w 146"/>
                <a:gd name="T17" fmla="*/ 164 h 244"/>
                <a:gd name="T18" fmla="*/ 114 w 146"/>
                <a:gd name="T19" fmla="*/ 171 h 244"/>
                <a:gd name="T20" fmla="*/ 92 w 146"/>
                <a:gd name="T21" fmla="*/ 180 h 244"/>
                <a:gd name="T22" fmla="*/ 73 w 146"/>
                <a:gd name="T23" fmla="*/ 186 h 244"/>
                <a:gd name="T24" fmla="*/ 71 w 146"/>
                <a:gd name="T25" fmla="*/ 175 h 244"/>
                <a:gd name="T26" fmla="*/ 83 w 146"/>
                <a:gd name="T27" fmla="*/ 143 h 244"/>
                <a:gd name="T28" fmla="*/ 92 w 146"/>
                <a:gd name="T29" fmla="*/ 128 h 244"/>
                <a:gd name="T30" fmla="*/ 109 w 146"/>
                <a:gd name="T31" fmla="*/ 114 h 244"/>
                <a:gd name="T32" fmla="*/ 128 w 146"/>
                <a:gd name="T33" fmla="*/ 97 h 244"/>
                <a:gd name="T34" fmla="*/ 141 w 146"/>
                <a:gd name="T35" fmla="*/ 84 h 244"/>
                <a:gd name="T36" fmla="*/ 146 w 146"/>
                <a:gd name="T37" fmla="*/ 75 h 244"/>
                <a:gd name="T38" fmla="*/ 144 w 146"/>
                <a:gd name="T39" fmla="*/ 72 h 244"/>
                <a:gd name="T40" fmla="*/ 134 w 146"/>
                <a:gd name="T41" fmla="*/ 80 h 244"/>
                <a:gd name="T42" fmla="*/ 122 w 146"/>
                <a:gd name="T43" fmla="*/ 91 h 244"/>
                <a:gd name="T44" fmla="*/ 106 w 146"/>
                <a:gd name="T45" fmla="*/ 103 h 244"/>
                <a:gd name="T46" fmla="*/ 91 w 146"/>
                <a:gd name="T47" fmla="*/ 113 h 244"/>
                <a:gd name="T48" fmla="*/ 87 w 146"/>
                <a:gd name="T49" fmla="*/ 95 h 244"/>
                <a:gd name="T50" fmla="*/ 90 w 146"/>
                <a:gd name="T51" fmla="*/ 28 h 244"/>
                <a:gd name="T52" fmla="*/ 87 w 146"/>
                <a:gd name="T53" fmla="*/ 1 h 244"/>
                <a:gd name="T54" fmla="*/ 85 w 146"/>
                <a:gd name="T55" fmla="*/ 3 h 244"/>
                <a:gd name="T56" fmla="*/ 81 w 146"/>
                <a:gd name="T57" fmla="*/ 33 h 244"/>
                <a:gd name="T58" fmla="*/ 76 w 146"/>
                <a:gd name="T59" fmla="*/ 104 h 244"/>
                <a:gd name="T60" fmla="*/ 69 w 146"/>
                <a:gd name="T61" fmla="*/ 128 h 244"/>
                <a:gd name="T62" fmla="*/ 65 w 146"/>
                <a:gd name="T63" fmla="*/ 124 h 244"/>
                <a:gd name="T64" fmla="*/ 63 w 146"/>
                <a:gd name="T65" fmla="*/ 112 h 244"/>
                <a:gd name="T66" fmla="*/ 54 w 146"/>
                <a:gd name="T67" fmla="*/ 95 h 244"/>
                <a:gd name="T68" fmla="*/ 40 w 146"/>
                <a:gd name="T69" fmla="*/ 74 h 244"/>
                <a:gd name="T70" fmla="*/ 26 w 146"/>
                <a:gd name="T71" fmla="*/ 59 h 244"/>
                <a:gd name="T72" fmla="*/ 17 w 146"/>
                <a:gd name="T73" fmla="*/ 56 h 244"/>
                <a:gd name="T74" fmla="*/ 23 w 146"/>
                <a:gd name="T75" fmla="*/ 65 h 244"/>
                <a:gd name="T76" fmla="*/ 37 w 146"/>
                <a:gd name="T77" fmla="*/ 87 h 244"/>
                <a:gd name="T78" fmla="*/ 55 w 146"/>
                <a:gd name="T79" fmla="*/ 120 h 244"/>
                <a:gd name="T80" fmla="*/ 60 w 146"/>
                <a:gd name="T81" fmla="*/ 144 h 244"/>
                <a:gd name="T82" fmla="*/ 54 w 146"/>
                <a:gd name="T83" fmla="*/ 173 h 244"/>
                <a:gd name="T84" fmla="*/ 48 w 146"/>
                <a:gd name="T85" fmla="*/ 183 h 244"/>
                <a:gd name="T86" fmla="*/ 43 w 146"/>
                <a:gd name="T87" fmla="*/ 180 h 244"/>
                <a:gd name="T88" fmla="*/ 35 w 146"/>
                <a:gd name="T89" fmla="*/ 170 h 244"/>
                <a:gd name="T90" fmla="*/ 25 w 146"/>
                <a:gd name="T91" fmla="*/ 158 h 244"/>
                <a:gd name="T92" fmla="*/ 14 w 146"/>
                <a:gd name="T93" fmla="*/ 145 h 244"/>
                <a:gd name="T94" fmla="*/ 3 w 146"/>
                <a:gd name="T95" fmla="*/ 135 h 244"/>
                <a:gd name="T96" fmla="*/ 0 w 146"/>
                <a:gd name="T97" fmla="*/ 130 h 244"/>
                <a:gd name="T98" fmla="*/ 8 w 146"/>
                <a:gd name="T99" fmla="*/ 145 h 244"/>
                <a:gd name="T100" fmla="*/ 19 w 146"/>
                <a:gd name="T101" fmla="*/ 164 h 244"/>
                <a:gd name="T102" fmla="*/ 32 w 146"/>
                <a:gd name="T103" fmla="*/ 182 h 244"/>
                <a:gd name="T104" fmla="*/ 35 w 146"/>
                <a:gd name="T105" fmla="*/ 195 h 244"/>
                <a:gd name="T106" fmla="*/ 33 w 146"/>
                <a:gd name="T107" fmla="*/ 220 h 244"/>
                <a:gd name="T108" fmla="*/ 23 w 146"/>
                <a:gd name="T109" fmla="*/ 240 h 244"/>
                <a:gd name="T110" fmla="*/ 26 w 146"/>
                <a:gd name="T11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15" name="Freeform 151"/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266 w 279"/>
                <a:gd name="T1" fmla="*/ 212 h 227"/>
                <a:gd name="T2" fmla="*/ 252 w 279"/>
                <a:gd name="T3" fmla="*/ 199 h 227"/>
                <a:gd name="T4" fmla="*/ 237 w 279"/>
                <a:gd name="T5" fmla="*/ 190 h 227"/>
                <a:gd name="T6" fmla="*/ 221 w 279"/>
                <a:gd name="T7" fmla="*/ 180 h 227"/>
                <a:gd name="T8" fmla="*/ 225 w 279"/>
                <a:gd name="T9" fmla="*/ 131 h 227"/>
                <a:gd name="T10" fmla="*/ 222 w 279"/>
                <a:gd name="T11" fmla="*/ 86 h 227"/>
                <a:gd name="T12" fmla="*/ 221 w 279"/>
                <a:gd name="T13" fmla="*/ 100 h 227"/>
                <a:gd name="T14" fmla="*/ 208 w 279"/>
                <a:gd name="T15" fmla="*/ 160 h 227"/>
                <a:gd name="T16" fmla="*/ 195 w 279"/>
                <a:gd name="T17" fmla="*/ 164 h 227"/>
                <a:gd name="T18" fmla="*/ 173 w 279"/>
                <a:gd name="T19" fmla="*/ 139 h 227"/>
                <a:gd name="T20" fmla="*/ 157 w 279"/>
                <a:gd name="T21" fmla="*/ 123 h 227"/>
                <a:gd name="T22" fmla="*/ 151 w 279"/>
                <a:gd name="T23" fmla="*/ 27 h 227"/>
                <a:gd name="T24" fmla="*/ 139 w 279"/>
                <a:gd name="T25" fmla="*/ 2 h 227"/>
                <a:gd name="T26" fmla="*/ 144 w 279"/>
                <a:gd name="T27" fmla="*/ 39 h 227"/>
                <a:gd name="T28" fmla="*/ 144 w 279"/>
                <a:gd name="T29" fmla="*/ 113 h 227"/>
                <a:gd name="T30" fmla="*/ 95 w 279"/>
                <a:gd name="T31" fmla="*/ 78 h 227"/>
                <a:gd name="T32" fmla="*/ 36 w 279"/>
                <a:gd name="T33" fmla="*/ 35 h 227"/>
                <a:gd name="T34" fmla="*/ 13 w 279"/>
                <a:gd name="T35" fmla="*/ 16 h 227"/>
                <a:gd name="T36" fmla="*/ 21 w 279"/>
                <a:gd name="T37" fmla="*/ 31 h 227"/>
                <a:gd name="T38" fmla="*/ 59 w 279"/>
                <a:gd name="T39" fmla="*/ 63 h 227"/>
                <a:gd name="T40" fmla="*/ 113 w 279"/>
                <a:gd name="T41" fmla="*/ 106 h 227"/>
                <a:gd name="T42" fmla="*/ 143 w 279"/>
                <a:gd name="T43" fmla="*/ 126 h 227"/>
                <a:gd name="T44" fmla="*/ 122 w 279"/>
                <a:gd name="T45" fmla="*/ 128 h 227"/>
                <a:gd name="T46" fmla="*/ 82 w 279"/>
                <a:gd name="T47" fmla="*/ 133 h 227"/>
                <a:gd name="T48" fmla="*/ 31 w 279"/>
                <a:gd name="T49" fmla="*/ 128 h 227"/>
                <a:gd name="T50" fmla="*/ 0 w 279"/>
                <a:gd name="T51" fmla="*/ 114 h 227"/>
                <a:gd name="T52" fmla="*/ 12 w 279"/>
                <a:gd name="T53" fmla="*/ 130 h 227"/>
                <a:gd name="T54" fmla="*/ 53 w 279"/>
                <a:gd name="T55" fmla="*/ 137 h 227"/>
                <a:gd name="T56" fmla="*/ 113 w 279"/>
                <a:gd name="T57" fmla="*/ 142 h 227"/>
                <a:gd name="T58" fmla="*/ 142 w 279"/>
                <a:gd name="T59" fmla="*/ 144 h 227"/>
                <a:gd name="T60" fmla="*/ 164 w 279"/>
                <a:gd name="T61" fmla="*/ 162 h 227"/>
                <a:gd name="T62" fmla="*/ 183 w 279"/>
                <a:gd name="T63" fmla="*/ 182 h 227"/>
                <a:gd name="T64" fmla="*/ 166 w 279"/>
                <a:gd name="T65" fmla="*/ 194 h 227"/>
                <a:gd name="T66" fmla="*/ 128 w 279"/>
                <a:gd name="T67" fmla="*/ 211 h 227"/>
                <a:gd name="T68" fmla="*/ 99 w 279"/>
                <a:gd name="T69" fmla="*/ 219 h 227"/>
                <a:gd name="T70" fmla="*/ 100 w 279"/>
                <a:gd name="T71" fmla="*/ 225 h 227"/>
                <a:gd name="T72" fmla="*/ 133 w 279"/>
                <a:gd name="T73" fmla="*/ 219 h 227"/>
                <a:gd name="T74" fmla="*/ 172 w 279"/>
                <a:gd name="T75" fmla="*/ 206 h 227"/>
                <a:gd name="T76" fmla="*/ 198 w 279"/>
                <a:gd name="T77" fmla="*/ 196 h 227"/>
                <a:gd name="T78" fmla="*/ 219 w 279"/>
                <a:gd name="T79" fmla="*/ 197 h 227"/>
                <a:gd name="T80" fmla="*/ 241 w 279"/>
                <a:gd name="T81" fmla="*/ 211 h 227"/>
                <a:gd name="T82" fmla="*/ 264 w 279"/>
                <a:gd name="T83" fmla="*/ 222 h 227"/>
                <a:gd name="T84" fmla="*/ 279 w 279"/>
                <a:gd name="T8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7016" name="Group 152"/>
          <p:cNvGrpSpPr>
            <a:grpSpLocks/>
          </p:cNvGrpSpPr>
          <p:nvPr/>
        </p:nvGrpSpPr>
        <p:grpSpPr bwMode="auto">
          <a:xfrm rot="15949878">
            <a:off x="5192713" y="141287"/>
            <a:ext cx="1371600" cy="1089025"/>
            <a:chOff x="4560" y="3538"/>
            <a:chExt cx="1259" cy="782"/>
          </a:xfrm>
        </p:grpSpPr>
        <p:sp>
          <p:nvSpPr>
            <p:cNvPr id="37017" name="Freeform 153"/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71 h 71"/>
                <a:gd name="T2" fmla="*/ 0 w 58"/>
                <a:gd name="T3" fmla="*/ 66 h 71"/>
                <a:gd name="T4" fmla="*/ 5 w 58"/>
                <a:gd name="T5" fmla="*/ 57 h 71"/>
                <a:gd name="T6" fmla="*/ 12 w 58"/>
                <a:gd name="T7" fmla="*/ 45 h 71"/>
                <a:gd name="T8" fmla="*/ 21 w 58"/>
                <a:gd name="T9" fmla="*/ 33 h 71"/>
                <a:gd name="T10" fmla="*/ 31 w 58"/>
                <a:gd name="T11" fmla="*/ 21 h 71"/>
                <a:gd name="T12" fmla="*/ 42 w 58"/>
                <a:gd name="T13" fmla="*/ 10 h 71"/>
                <a:gd name="T14" fmla="*/ 51 w 58"/>
                <a:gd name="T15" fmla="*/ 3 h 71"/>
                <a:gd name="T16" fmla="*/ 58 w 58"/>
                <a:gd name="T17" fmla="*/ 0 h 71"/>
                <a:gd name="T18" fmla="*/ 53 w 58"/>
                <a:gd name="T19" fmla="*/ 7 h 71"/>
                <a:gd name="T20" fmla="*/ 46 w 58"/>
                <a:gd name="T21" fmla="*/ 16 h 71"/>
                <a:gd name="T22" fmla="*/ 38 w 58"/>
                <a:gd name="T23" fmla="*/ 28 h 71"/>
                <a:gd name="T24" fmla="*/ 30 w 58"/>
                <a:gd name="T25" fmla="*/ 40 h 71"/>
                <a:gd name="T26" fmla="*/ 21 w 58"/>
                <a:gd name="T27" fmla="*/ 51 h 71"/>
                <a:gd name="T28" fmla="*/ 13 w 58"/>
                <a:gd name="T29" fmla="*/ 61 h 71"/>
                <a:gd name="T30" fmla="*/ 6 w 58"/>
                <a:gd name="T31" fmla="*/ 68 h 71"/>
                <a:gd name="T32" fmla="*/ 1 w 58"/>
                <a:gd name="T3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18" name="Freeform 154"/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2 w 22"/>
                <a:gd name="T1" fmla="*/ 51 h 51"/>
                <a:gd name="T2" fmla="*/ 0 w 22"/>
                <a:gd name="T3" fmla="*/ 42 h 51"/>
                <a:gd name="T4" fmla="*/ 3 w 22"/>
                <a:gd name="T5" fmla="*/ 25 h 51"/>
                <a:gd name="T6" fmla="*/ 10 w 22"/>
                <a:gd name="T7" fmla="*/ 8 h 51"/>
                <a:gd name="T8" fmla="*/ 22 w 22"/>
                <a:gd name="T9" fmla="*/ 0 h 51"/>
                <a:gd name="T10" fmla="*/ 14 w 22"/>
                <a:gd name="T11" fmla="*/ 13 h 51"/>
                <a:gd name="T12" fmla="*/ 11 w 22"/>
                <a:gd name="T13" fmla="*/ 32 h 51"/>
                <a:gd name="T14" fmla="*/ 8 w 22"/>
                <a:gd name="T15" fmla="*/ 48 h 51"/>
                <a:gd name="T16" fmla="*/ 2 w 22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19" name="Freeform 155"/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45 w 45"/>
                <a:gd name="T1" fmla="*/ 0 h 41"/>
                <a:gd name="T2" fmla="*/ 42 w 45"/>
                <a:gd name="T3" fmla="*/ 4 h 41"/>
                <a:gd name="T4" fmla="*/ 37 w 45"/>
                <a:gd name="T5" fmla="*/ 9 h 41"/>
                <a:gd name="T6" fmla="*/ 31 w 45"/>
                <a:gd name="T7" fmla="*/ 18 h 41"/>
                <a:gd name="T8" fmla="*/ 26 w 45"/>
                <a:gd name="T9" fmla="*/ 26 h 41"/>
                <a:gd name="T10" fmla="*/ 19 w 45"/>
                <a:gd name="T11" fmla="*/ 33 h 41"/>
                <a:gd name="T12" fmla="*/ 12 w 45"/>
                <a:gd name="T13" fmla="*/ 38 h 41"/>
                <a:gd name="T14" fmla="*/ 6 w 45"/>
                <a:gd name="T15" fmla="*/ 41 h 41"/>
                <a:gd name="T16" fmla="*/ 1 w 45"/>
                <a:gd name="T17" fmla="*/ 39 h 41"/>
                <a:gd name="T18" fmla="*/ 0 w 45"/>
                <a:gd name="T19" fmla="*/ 35 h 41"/>
                <a:gd name="T20" fmla="*/ 3 w 45"/>
                <a:gd name="T21" fmla="*/ 30 h 41"/>
                <a:gd name="T22" fmla="*/ 8 w 45"/>
                <a:gd name="T23" fmla="*/ 24 h 41"/>
                <a:gd name="T24" fmla="*/ 15 w 45"/>
                <a:gd name="T25" fmla="*/ 19 h 41"/>
                <a:gd name="T26" fmla="*/ 24 w 45"/>
                <a:gd name="T27" fmla="*/ 13 h 41"/>
                <a:gd name="T28" fmla="*/ 33 w 45"/>
                <a:gd name="T29" fmla="*/ 8 h 41"/>
                <a:gd name="T30" fmla="*/ 39 w 45"/>
                <a:gd name="T31" fmla="*/ 4 h 41"/>
                <a:gd name="T32" fmla="*/ 45 w 45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20" name="Freeform 156"/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54 w 54"/>
                <a:gd name="T1" fmla="*/ 3 h 11"/>
                <a:gd name="T2" fmla="*/ 51 w 54"/>
                <a:gd name="T3" fmla="*/ 3 h 11"/>
                <a:gd name="T4" fmla="*/ 44 w 54"/>
                <a:gd name="T5" fmla="*/ 2 h 11"/>
                <a:gd name="T6" fmla="*/ 34 w 54"/>
                <a:gd name="T7" fmla="*/ 1 h 11"/>
                <a:gd name="T8" fmla="*/ 25 w 54"/>
                <a:gd name="T9" fmla="*/ 1 h 11"/>
                <a:gd name="T10" fmla="*/ 16 w 54"/>
                <a:gd name="T11" fmla="*/ 0 h 11"/>
                <a:gd name="T12" fmla="*/ 8 w 54"/>
                <a:gd name="T13" fmla="*/ 1 h 11"/>
                <a:gd name="T14" fmla="*/ 2 w 54"/>
                <a:gd name="T15" fmla="*/ 3 h 11"/>
                <a:gd name="T16" fmla="*/ 0 w 54"/>
                <a:gd name="T17" fmla="*/ 7 h 11"/>
                <a:gd name="T18" fmla="*/ 1 w 54"/>
                <a:gd name="T19" fmla="*/ 10 h 11"/>
                <a:gd name="T20" fmla="*/ 7 w 54"/>
                <a:gd name="T21" fmla="*/ 11 h 11"/>
                <a:gd name="T22" fmla="*/ 14 w 54"/>
                <a:gd name="T23" fmla="*/ 11 h 11"/>
                <a:gd name="T24" fmla="*/ 22 w 54"/>
                <a:gd name="T25" fmla="*/ 10 h 11"/>
                <a:gd name="T26" fmla="*/ 31 w 54"/>
                <a:gd name="T27" fmla="*/ 9 h 11"/>
                <a:gd name="T28" fmla="*/ 40 w 54"/>
                <a:gd name="T29" fmla="*/ 7 h 11"/>
                <a:gd name="T30" fmla="*/ 48 w 54"/>
                <a:gd name="T31" fmla="*/ 5 h 11"/>
                <a:gd name="T32" fmla="*/ 54 w 54"/>
                <a:gd name="T3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21" name="Freeform 157"/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51 w 51"/>
                <a:gd name="T1" fmla="*/ 44 h 44"/>
                <a:gd name="T2" fmla="*/ 44 w 51"/>
                <a:gd name="T3" fmla="*/ 40 h 44"/>
                <a:gd name="T4" fmla="*/ 35 w 51"/>
                <a:gd name="T5" fmla="*/ 34 h 44"/>
                <a:gd name="T6" fmla="*/ 26 w 51"/>
                <a:gd name="T7" fmla="*/ 27 h 44"/>
                <a:gd name="T8" fmla="*/ 17 w 51"/>
                <a:gd name="T9" fmla="*/ 20 h 44"/>
                <a:gd name="T10" fmla="*/ 9 w 51"/>
                <a:gd name="T11" fmla="*/ 13 h 44"/>
                <a:gd name="T12" fmla="*/ 3 w 51"/>
                <a:gd name="T13" fmla="*/ 8 h 44"/>
                <a:gd name="T14" fmla="*/ 0 w 51"/>
                <a:gd name="T15" fmla="*/ 3 h 44"/>
                <a:gd name="T16" fmla="*/ 1 w 51"/>
                <a:gd name="T17" fmla="*/ 0 h 44"/>
                <a:gd name="T18" fmla="*/ 5 w 51"/>
                <a:gd name="T19" fmla="*/ 0 h 44"/>
                <a:gd name="T20" fmla="*/ 11 w 51"/>
                <a:gd name="T21" fmla="*/ 3 h 44"/>
                <a:gd name="T22" fmla="*/ 18 w 51"/>
                <a:gd name="T23" fmla="*/ 9 h 44"/>
                <a:gd name="T24" fmla="*/ 26 w 51"/>
                <a:gd name="T25" fmla="*/ 17 h 44"/>
                <a:gd name="T26" fmla="*/ 34 w 51"/>
                <a:gd name="T27" fmla="*/ 25 h 44"/>
                <a:gd name="T28" fmla="*/ 41 w 51"/>
                <a:gd name="T29" fmla="*/ 33 h 44"/>
                <a:gd name="T30" fmla="*/ 47 w 51"/>
                <a:gd name="T31" fmla="*/ 40 h 44"/>
                <a:gd name="T32" fmla="*/ 51 w 51"/>
                <a:gd name="T3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22" name="Freeform 158"/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3 w 15"/>
                <a:gd name="T1" fmla="*/ 68 h 68"/>
                <a:gd name="T2" fmla="*/ 1 w 15"/>
                <a:gd name="T3" fmla="*/ 50 h 68"/>
                <a:gd name="T4" fmla="*/ 0 w 15"/>
                <a:gd name="T5" fmla="*/ 27 h 68"/>
                <a:gd name="T6" fmla="*/ 1 w 15"/>
                <a:gd name="T7" fmla="*/ 9 h 68"/>
                <a:gd name="T8" fmla="*/ 9 w 15"/>
                <a:gd name="T9" fmla="*/ 0 h 68"/>
                <a:gd name="T10" fmla="*/ 15 w 15"/>
                <a:gd name="T11" fmla="*/ 8 h 68"/>
                <a:gd name="T12" fmla="*/ 13 w 15"/>
                <a:gd name="T13" fmla="*/ 26 h 68"/>
                <a:gd name="T14" fmla="*/ 7 w 15"/>
                <a:gd name="T15" fmla="*/ 49 h 68"/>
                <a:gd name="T16" fmla="*/ 3 w 15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23" name="Freeform 159"/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64 h 64"/>
                <a:gd name="T2" fmla="*/ 2 w 30"/>
                <a:gd name="T3" fmla="*/ 48 h 64"/>
                <a:gd name="T4" fmla="*/ 8 w 30"/>
                <a:gd name="T5" fmla="*/ 27 h 64"/>
                <a:gd name="T6" fmla="*/ 16 w 30"/>
                <a:gd name="T7" fmla="*/ 8 h 64"/>
                <a:gd name="T8" fmla="*/ 26 w 30"/>
                <a:gd name="T9" fmla="*/ 0 h 64"/>
                <a:gd name="T10" fmla="*/ 30 w 30"/>
                <a:gd name="T11" fmla="*/ 2 h 64"/>
                <a:gd name="T12" fmla="*/ 29 w 30"/>
                <a:gd name="T13" fmla="*/ 8 h 64"/>
                <a:gd name="T14" fmla="*/ 25 w 30"/>
                <a:gd name="T15" fmla="*/ 17 h 64"/>
                <a:gd name="T16" fmla="*/ 21 w 30"/>
                <a:gd name="T17" fmla="*/ 28 h 64"/>
                <a:gd name="T18" fmla="*/ 14 w 30"/>
                <a:gd name="T19" fmla="*/ 40 h 64"/>
                <a:gd name="T20" fmla="*/ 8 w 30"/>
                <a:gd name="T21" fmla="*/ 50 h 64"/>
                <a:gd name="T22" fmla="*/ 3 w 30"/>
                <a:gd name="T23" fmla="*/ 60 h 64"/>
                <a:gd name="T24" fmla="*/ 0 w 30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24" name="Freeform 160"/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8 w 15"/>
                <a:gd name="T1" fmla="*/ 64 h 64"/>
                <a:gd name="T2" fmla="*/ 3 w 15"/>
                <a:gd name="T3" fmla="*/ 54 h 64"/>
                <a:gd name="T4" fmla="*/ 0 w 15"/>
                <a:gd name="T5" fmla="*/ 33 h 64"/>
                <a:gd name="T6" fmla="*/ 1 w 15"/>
                <a:gd name="T7" fmla="*/ 12 h 64"/>
                <a:gd name="T8" fmla="*/ 9 w 15"/>
                <a:gd name="T9" fmla="*/ 0 h 64"/>
                <a:gd name="T10" fmla="*/ 15 w 15"/>
                <a:gd name="T11" fmla="*/ 4 h 64"/>
                <a:gd name="T12" fmla="*/ 14 w 15"/>
                <a:gd name="T13" fmla="*/ 23 h 64"/>
                <a:gd name="T14" fmla="*/ 11 w 15"/>
                <a:gd name="T15" fmla="*/ 46 h 64"/>
                <a:gd name="T16" fmla="*/ 8 w 15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25" name="Freeform 161"/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2 w 12"/>
                <a:gd name="T1" fmla="*/ 70 h 70"/>
                <a:gd name="T2" fmla="*/ 6 w 12"/>
                <a:gd name="T3" fmla="*/ 56 h 70"/>
                <a:gd name="T4" fmla="*/ 1 w 12"/>
                <a:gd name="T5" fmla="*/ 34 h 70"/>
                <a:gd name="T6" fmla="*/ 0 w 12"/>
                <a:gd name="T7" fmla="*/ 12 h 70"/>
                <a:gd name="T8" fmla="*/ 6 w 12"/>
                <a:gd name="T9" fmla="*/ 0 h 70"/>
                <a:gd name="T10" fmla="*/ 10 w 12"/>
                <a:gd name="T11" fmla="*/ 5 h 70"/>
                <a:gd name="T12" fmla="*/ 12 w 12"/>
                <a:gd name="T13" fmla="*/ 23 h 70"/>
                <a:gd name="T14" fmla="*/ 10 w 12"/>
                <a:gd name="T15" fmla="*/ 48 h 70"/>
                <a:gd name="T16" fmla="*/ 12 w 12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26" name="Freeform 162"/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15 w 15"/>
                <a:gd name="T1" fmla="*/ 68 h 68"/>
                <a:gd name="T2" fmla="*/ 9 w 15"/>
                <a:gd name="T3" fmla="*/ 52 h 68"/>
                <a:gd name="T4" fmla="*/ 3 w 15"/>
                <a:gd name="T5" fmla="*/ 29 h 68"/>
                <a:gd name="T6" fmla="*/ 0 w 15"/>
                <a:gd name="T7" fmla="*/ 9 h 68"/>
                <a:gd name="T8" fmla="*/ 4 w 15"/>
                <a:gd name="T9" fmla="*/ 0 h 68"/>
                <a:gd name="T10" fmla="*/ 10 w 15"/>
                <a:gd name="T11" fmla="*/ 8 h 68"/>
                <a:gd name="T12" fmla="*/ 12 w 15"/>
                <a:gd name="T13" fmla="*/ 26 h 68"/>
                <a:gd name="T14" fmla="*/ 12 w 15"/>
                <a:gd name="T15" fmla="*/ 49 h 68"/>
                <a:gd name="T16" fmla="*/ 15 w 15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27" name="Freeform 163"/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8 w 18"/>
                <a:gd name="T1" fmla="*/ 76 h 76"/>
                <a:gd name="T2" fmla="*/ 10 w 18"/>
                <a:gd name="T3" fmla="*/ 57 h 76"/>
                <a:gd name="T4" fmla="*/ 2 w 18"/>
                <a:gd name="T5" fmla="*/ 31 h 76"/>
                <a:gd name="T6" fmla="*/ 0 w 18"/>
                <a:gd name="T7" fmla="*/ 9 h 76"/>
                <a:gd name="T8" fmla="*/ 7 w 18"/>
                <a:gd name="T9" fmla="*/ 0 h 76"/>
                <a:gd name="T10" fmla="*/ 15 w 18"/>
                <a:gd name="T11" fmla="*/ 9 h 76"/>
                <a:gd name="T12" fmla="*/ 17 w 18"/>
                <a:gd name="T13" fmla="*/ 31 h 76"/>
                <a:gd name="T14" fmla="*/ 16 w 18"/>
                <a:gd name="T15" fmla="*/ 58 h 76"/>
                <a:gd name="T16" fmla="*/ 18 w 18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28" name="Freeform 164"/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27 w 27"/>
                <a:gd name="T1" fmla="*/ 85 h 85"/>
                <a:gd name="T2" fmla="*/ 23 w 27"/>
                <a:gd name="T3" fmla="*/ 76 h 85"/>
                <a:gd name="T4" fmla="*/ 18 w 27"/>
                <a:gd name="T5" fmla="*/ 64 h 85"/>
                <a:gd name="T6" fmla="*/ 12 w 27"/>
                <a:gd name="T7" fmla="*/ 50 h 85"/>
                <a:gd name="T8" fmla="*/ 7 w 27"/>
                <a:gd name="T9" fmla="*/ 35 h 85"/>
                <a:gd name="T10" fmla="*/ 3 w 27"/>
                <a:gd name="T11" fmla="*/ 21 h 85"/>
                <a:gd name="T12" fmla="*/ 0 w 27"/>
                <a:gd name="T13" fmla="*/ 10 h 85"/>
                <a:gd name="T14" fmla="*/ 1 w 27"/>
                <a:gd name="T15" fmla="*/ 3 h 85"/>
                <a:gd name="T16" fmla="*/ 5 w 27"/>
                <a:gd name="T17" fmla="*/ 0 h 85"/>
                <a:gd name="T18" fmla="*/ 15 w 27"/>
                <a:gd name="T19" fmla="*/ 13 h 85"/>
                <a:gd name="T20" fmla="*/ 21 w 27"/>
                <a:gd name="T21" fmla="*/ 40 h 85"/>
                <a:gd name="T22" fmla="*/ 23 w 27"/>
                <a:gd name="T23" fmla="*/ 67 h 85"/>
                <a:gd name="T24" fmla="*/ 27 w 27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29" name="Freeform 165"/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35 w 35"/>
                <a:gd name="T1" fmla="*/ 91 h 91"/>
                <a:gd name="T2" fmla="*/ 27 w 35"/>
                <a:gd name="T3" fmla="*/ 83 h 91"/>
                <a:gd name="T4" fmla="*/ 19 w 35"/>
                <a:gd name="T5" fmla="*/ 71 h 91"/>
                <a:gd name="T6" fmla="*/ 12 w 35"/>
                <a:gd name="T7" fmla="*/ 57 h 91"/>
                <a:gd name="T8" fmla="*/ 6 w 35"/>
                <a:gd name="T9" fmla="*/ 41 h 91"/>
                <a:gd name="T10" fmla="*/ 1 w 35"/>
                <a:gd name="T11" fmla="*/ 26 h 91"/>
                <a:gd name="T12" fmla="*/ 0 w 35"/>
                <a:gd name="T13" fmla="*/ 13 h 91"/>
                <a:gd name="T14" fmla="*/ 1 w 35"/>
                <a:gd name="T15" fmla="*/ 4 h 91"/>
                <a:gd name="T16" fmla="*/ 6 w 35"/>
                <a:gd name="T17" fmla="*/ 0 h 91"/>
                <a:gd name="T18" fmla="*/ 18 w 35"/>
                <a:gd name="T19" fmla="*/ 11 h 91"/>
                <a:gd name="T20" fmla="*/ 27 w 35"/>
                <a:gd name="T21" fmla="*/ 37 h 91"/>
                <a:gd name="T22" fmla="*/ 33 w 35"/>
                <a:gd name="T23" fmla="*/ 68 h 91"/>
                <a:gd name="T24" fmla="*/ 35 w 35"/>
                <a:gd name="T2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30" name="Freeform 166"/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56 w 56"/>
                <a:gd name="T1" fmla="*/ 86 h 86"/>
                <a:gd name="T2" fmla="*/ 47 w 56"/>
                <a:gd name="T3" fmla="*/ 78 h 86"/>
                <a:gd name="T4" fmla="*/ 38 w 56"/>
                <a:gd name="T5" fmla="*/ 67 h 86"/>
                <a:gd name="T6" fmla="*/ 27 w 56"/>
                <a:gd name="T7" fmla="*/ 53 h 86"/>
                <a:gd name="T8" fmla="*/ 17 w 56"/>
                <a:gd name="T9" fmla="*/ 40 h 86"/>
                <a:gd name="T10" fmla="*/ 8 w 56"/>
                <a:gd name="T11" fmla="*/ 26 h 86"/>
                <a:gd name="T12" fmla="*/ 2 w 56"/>
                <a:gd name="T13" fmla="*/ 14 h 86"/>
                <a:gd name="T14" fmla="*/ 0 w 56"/>
                <a:gd name="T15" fmla="*/ 5 h 86"/>
                <a:gd name="T16" fmla="*/ 2 w 56"/>
                <a:gd name="T17" fmla="*/ 0 h 86"/>
                <a:gd name="T18" fmla="*/ 8 w 56"/>
                <a:gd name="T19" fmla="*/ 0 h 86"/>
                <a:gd name="T20" fmla="*/ 15 w 56"/>
                <a:gd name="T21" fmla="*/ 7 h 86"/>
                <a:gd name="T22" fmla="*/ 23 w 56"/>
                <a:gd name="T23" fmla="*/ 17 h 86"/>
                <a:gd name="T24" fmla="*/ 32 w 56"/>
                <a:gd name="T25" fmla="*/ 29 h 86"/>
                <a:gd name="T26" fmla="*/ 40 w 56"/>
                <a:gd name="T27" fmla="*/ 44 h 86"/>
                <a:gd name="T28" fmla="*/ 47 w 56"/>
                <a:gd name="T29" fmla="*/ 59 h 86"/>
                <a:gd name="T30" fmla="*/ 53 w 56"/>
                <a:gd name="T31" fmla="*/ 73 h 86"/>
                <a:gd name="T32" fmla="*/ 56 w 56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31" name="Freeform 167"/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71 w 71"/>
                <a:gd name="T1" fmla="*/ 71 h 71"/>
                <a:gd name="T2" fmla="*/ 63 w 71"/>
                <a:gd name="T3" fmla="*/ 65 h 71"/>
                <a:gd name="T4" fmla="*/ 51 w 71"/>
                <a:gd name="T5" fmla="*/ 57 h 71"/>
                <a:gd name="T6" fmla="*/ 38 w 71"/>
                <a:gd name="T7" fmla="*/ 46 h 71"/>
                <a:gd name="T8" fmla="*/ 24 w 71"/>
                <a:gd name="T9" fmla="*/ 35 h 71"/>
                <a:gd name="T10" fmla="*/ 13 w 71"/>
                <a:gd name="T11" fmla="*/ 23 h 71"/>
                <a:gd name="T12" fmla="*/ 3 w 71"/>
                <a:gd name="T13" fmla="*/ 13 h 71"/>
                <a:gd name="T14" fmla="*/ 0 w 71"/>
                <a:gd name="T15" fmla="*/ 5 h 71"/>
                <a:gd name="T16" fmla="*/ 1 w 71"/>
                <a:gd name="T17" fmla="*/ 0 h 71"/>
                <a:gd name="T18" fmla="*/ 8 w 71"/>
                <a:gd name="T19" fmla="*/ 0 h 71"/>
                <a:gd name="T20" fmla="*/ 18 w 71"/>
                <a:gd name="T21" fmla="*/ 6 h 71"/>
                <a:gd name="T22" fmla="*/ 30 w 71"/>
                <a:gd name="T23" fmla="*/ 15 h 71"/>
                <a:gd name="T24" fmla="*/ 41 w 71"/>
                <a:gd name="T25" fmla="*/ 27 h 71"/>
                <a:gd name="T26" fmla="*/ 53 w 71"/>
                <a:gd name="T27" fmla="*/ 41 h 71"/>
                <a:gd name="T28" fmla="*/ 62 w 71"/>
                <a:gd name="T29" fmla="*/ 52 h 71"/>
                <a:gd name="T30" fmla="*/ 69 w 71"/>
                <a:gd name="T31" fmla="*/ 64 h 71"/>
                <a:gd name="T32" fmla="*/ 71 w 71"/>
                <a:gd name="T3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32" name="Freeform 168"/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3 w 64"/>
                <a:gd name="T1" fmla="*/ 0 h 64"/>
                <a:gd name="T2" fmla="*/ 7 w 64"/>
                <a:gd name="T3" fmla="*/ 1 h 64"/>
                <a:gd name="T4" fmla="*/ 12 w 64"/>
                <a:gd name="T5" fmla="*/ 6 h 64"/>
                <a:gd name="T6" fmla="*/ 21 w 64"/>
                <a:gd name="T7" fmla="*/ 16 h 64"/>
                <a:gd name="T8" fmla="*/ 29 w 64"/>
                <a:gd name="T9" fmla="*/ 26 h 64"/>
                <a:gd name="T10" fmla="*/ 38 w 64"/>
                <a:gd name="T11" fmla="*/ 37 h 64"/>
                <a:gd name="T12" fmla="*/ 47 w 64"/>
                <a:gd name="T13" fmla="*/ 48 h 64"/>
                <a:gd name="T14" fmla="*/ 56 w 64"/>
                <a:gd name="T15" fmla="*/ 57 h 64"/>
                <a:gd name="T16" fmla="*/ 64 w 64"/>
                <a:gd name="T17" fmla="*/ 64 h 64"/>
                <a:gd name="T18" fmla="*/ 53 w 64"/>
                <a:gd name="T19" fmla="*/ 61 h 64"/>
                <a:gd name="T20" fmla="*/ 40 w 64"/>
                <a:gd name="T21" fmla="*/ 52 h 64"/>
                <a:gd name="T22" fmla="*/ 29 w 64"/>
                <a:gd name="T23" fmla="*/ 43 h 64"/>
                <a:gd name="T24" fmla="*/ 17 w 64"/>
                <a:gd name="T25" fmla="*/ 33 h 64"/>
                <a:gd name="T26" fmla="*/ 8 w 64"/>
                <a:gd name="T27" fmla="*/ 23 h 64"/>
                <a:gd name="T28" fmla="*/ 2 w 64"/>
                <a:gd name="T29" fmla="*/ 13 h 64"/>
                <a:gd name="T30" fmla="*/ 0 w 64"/>
                <a:gd name="T31" fmla="*/ 5 h 64"/>
                <a:gd name="T32" fmla="*/ 3 w 64"/>
                <a:gd name="T3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33" name="Freeform 169"/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310 w 312"/>
                <a:gd name="T1" fmla="*/ 68 h 76"/>
                <a:gd name="T2" fmla="*/ 312 w 312"/>
                <a:gd name="T3" fmla="*/ 70 h 76"/>
                <a:gd name="T4" fmla="*/ 309 w 312"/>
                <a:gd name="T5" fmla="*/ 73 h 76"/>
                <a:gd name="T6" fmla="*/ 306 w 312"/>
                <a:gd name="T7" fmla="*/ 75 h 76"/>
                <a:gd name="T8" fmla="*/ 303 w 312"/>
                <a:gd name="T9" fmla="*/ 76 h 76"/>
                <a:gd name="T10" fmla="*/ 285 w 312"/>
                <a:gd name="T11" fmla="*/ 59 h 76"/>
                <a:gd name="T12" fmla="*/ 264 w 312"/>
                <a:gd name="T13" fmla="*/ 45 h 76"/>
                <a:gd name="T14" fmla="*/ 245 w 312"/>
                <a:gd name="T15" fmla="*/ 35 h 76"/>
                <a:gd name="T16" fmla="*/ 224 w 312"/>
                <a:gd name="T17" fmla="*/ 25 h 76"/>
                <a:gd name="T18" fmla="*/ 203 w 312"/>
                <a:gd name="T19" fmla="*/ 20 h 76"/>
                <a:gd name="T20" fmla="*/ 181 w 312"/>
                <a:gd name="T21" fmla="*/ 16 h 76"/>
                <a:gd name="T22" fmla="*/ 161 w 312"/>
                <a:gd name="T23" fmla="*/ 14 h 76"/>
                <a:gd name="T24" fmla="*/ 140 w 312"/>
                <a:gd name="T25" fmla="*/ 13 h 76"/>
                <a:gd name="T26" fmla="*/ 120 w 312"/>
                <a:gd name="T27" fmla="*/ 14 h 76"/>
                <a:gd name="T28" fmla="*/ 100 w 312"/>
                <a:gd name="T29" fmla="*/ 16 h 76"/>
                <a:gd name="T30" fmla="*/ 80 w 312"/>
                <a:gd name="T31" fmla="*/ 19 h 76"/>
                <a:gd name="T32" fmla="*/ 62 w 312"/>
                <a:gd name="T33" fmla="*/ 22 h 76"/>
                <a:gd name="T34" fmla="*/ 44 w 312"/>
                <a:gd name="T35" fmla="*/ 27 h 76"/>
                <a:gd name="T36" fmla="*/ 28 w 312"/>
                <a:gd name="T37" fmla="*/ 30 h 76"/>
                <a:gd name="T38" fmla="*/ 13 w 312"/>
                <a:gd name="T39" fmla="*/ 35 h 76"/>
                <a:gd name="T40" fmla="*/ 0 w 312"/>
                <a:gd name="T41" fmla="*/ 38 h 76"/>
                <a:gd name="T42" fmla="*/ 6 w 312"/>
                <a:gd name="T43" fmla="*/ 29 h 76"/>
                <a:gd name="T44" fmla="*/ 18 w 312"/>
                <a:gd name="T45" fmla="*/ 22 h 76"/>
                <a:gd name="T46" fmla="*/ 34 w 312"/>
                <a:gd name="T47" fmla="*/ 15 h 76"/>
                <a:gd name="T48" fmla="*/ 51 w 312"/>
                <a:gd name="T49" fmla="*/ 9 h 76"/>
                <a:gd name="T50" fmla="*/ 72 w 312"/>
                <a:gd name="T51" fmla="*/ 5 h 76"/>
                <a:gd name="T52" fmla="*/ 95 w 312"/>
                <a:gd name="T53" fmla="*/ 1 h 76"/>
                <a:gd name="T54" fmla="*/ 119 w 312"/>
                <a:gd name="T55" fmla="*/ 0 h 76"/>
                <a:gd name="T56" fmla="*/ 145 w 312"/>
                <a:gd name="T57" fmla="*/ 0 h 76"/>
                <a:gd name="T58" fmla="*/ 170 w 312"/>
                <a:gd name="T59" fmla="*/ 1 h 76"/>
                <a:gd name="T60" fmla="*/ 194 w 312"/>
                <a:gd name="T61" fmla="*/ 5 h 76"/>
                <a:gd name="T62" fmla="*/ 218 w 312"/>
                <a:gd name="T63" fmla="*/ 11 h 76"/>
                <a:gd name="T64" fmla="*/ 242 w 312"/>
                <a:gd name="T65" fmla="*/ 17 h 76"/>
                <a:gd name="T66" fmla="*/ 263 w 312"/>
                <a:gd name="T67" fmla="*/ 27 h 76"/>
                <a:gd name="T68" fmla="*/ 282 w 312"/>
                <a:gd name="T69" fmla="*/ 38 h 76"/>
                <a:gd name="T70" fmla="*/ 298 w 312"/>
                <a:gd name="T71" fmla="*/ 52 h 76"/>
                <a:gd name="T72" fmla="*/ 310 w 312"/>
                <a:gd name="T73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34" name="Freeform 170"/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38 w 38"/>
                <a:gd name="T1" fmla="*/ 0 h 68"/>
                <a:gd name="T2" fmla="*/ 30 w 38"/>
                <a:gd name="T3" fmla="*/ 7 h 68"/>
                <a:gd name="T4" fmla="*/ 23 w 38"/>
                <a:gd name="T5" fmla="*/ 17 h 68"/>
                <a:gd name="T6" fmla="*/ 16 w 38"/>
                <a:gd name="T7" fmla="*/ 27 h 68"/>
                <a:gd name="T8" fmla="*/ 9 w 38"/>
                <a:gd name="T9" fmla="*/ 38 h 68"/>
                <a:gd name="T10" fmla="*/ 5 w 38"/>
                <a:gd name="T11" fmla="*/ 49 h 68"/>
                <a:gd name="T12" fmla="*/ 1 w 38"/>
                <a:gd name="T13" fmla="*/ 58 h 68"/>
                <a:gd name="T14" fmla="*/ 0 w 38"/>
                <a:gd name="T15" fmla="*/ 65 h 68"/>
                <a:gd name="T16" fmla="*/ 1 w 38"/>
                <a:gd name="T17" fmla="*/ 68 h 68"/>
                <a:gd name="T18" fmla="*/ 5 w 38"/>
                <a:gd name="T19" fmla="*/ 67 h 68"/>
                <a:gd name="T20" fmla="*/ 8 w 38"/>
                <a:gd name="T21" fmla="*/ 63 h 68"/>
                <a:gd name="T22" fmla="*/ 12 w 38"/>
                <a:gd name="T23" fmla="*/ 55 h 68"/>
                <a:gd name="T24" fmla="*/ 16 w 38"/>
                <a:gd name="T25" fmla="*/ 44 h 68"/>
                <a:gd name="T26" fmla="*/ 21 w 38"/>
                <a:gd name="T27" fmla="*/ 33 h 68"/>
                <a:gd name="T28" fmla="*/ 27 w 38"/>
                <a:gd name="T29" fmla="*/ 21 h 68"/>
                <a:gd name="T30" fmla="*/ 32 w 38"/>
                <a:gd name="T31" fmla="*/ 10 h 68"/>
                <a:gd name="T32" fmla="*/ 38 w 38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35" name="Freeform 171"/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1 w 45"/>
                <a:gd name="T1" fmla="*/ 74 h 74"/>
                <a:gd name="T2" fmla="*/ 0 w 45"/>
                <a:gd name="T3" fmla="*/ 71 h 74"/>
                <a:gd name="T4" fmla="*/ 1 w 45"/>
                <a:gd name="T5" fmla="*/ 64 h 74"/>
                <a:gd name="T6" fmla="*/ 4 w 45"/>
                <a:gd name="T7" fmla="*/ 55 h 74"/>
                <a:gd name="T8" fmla="*/ 9 w 45"/>
                <a:gd name="T9" fmla="*/ 43 h 74"/>
                <a:gd name="T10" fmla="*/ 16 w 45"/>
                <a:gd name="T11" fmla="*/ 31 h 74"/>
                <a:gd name="T12" fmla="*/ 24 w 45"/>
                <a:gd name="T13" fmla="*/ 19 h 74"/>
                <a:gd name="T14" fmla="*/ 34 w 45"/>
                <a:gd name="T15" fmla="*/ 8 h 74"/>
                <a:gd name="T16" fmla="*/ 45 w 45"/>
                <a:gd name="T17" fmla="*/ 0 h 74"/>
                <a:gd name="T18" fmla="*/ 39 w 45"/>
                <a:gd name="T19" fmla="*/ 9 h 74"/>
                <a:gd name="T20" fmla="*/ 33 w 45"/>
                <a:gd name="T21" fmla="*/ 20 h 74"/>
                <a:gd name="T22" fmla="*/ 26 w 45"/>
                <a:gd name="T23" fmla="*/ 33 h 74"/>
                <a:gd name="T24" fmla="*/ 21 w 45"/>
                <a:gd name="T25" fmla="*/ 46 h 74"/>
                <a:gd name="T26" fmla="*/ 14 w 45"/>
                <a:gd name="T27" fmla="*/ 57 h 74"/>
                <a:gd name="T28" fmla="*/ 9 w 45"/>
                <a:gd name="T29" fmla="*/ 66 h 74"/>
                <a:gd name="T30" fmla="*/ 4 w 45"/>
                <a:gd name="T31" fmla="*/ 73 h 74"/>
                <a:gd name="T32" fmla="*/ 1 w 45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36" name="Freeform 172"/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97 h 97"/>
                <a:gd name="T2" fmla="*/ 0 w 60"/>
                <a:gd name="T3" fmla="*/ 92 h 97"/>
                <a:gd name="T4" fmla="*/ 2 w 60"/>
                <a:gd name="T5" fmla="*/ 81 h 97"/>
                <a:gd name="T6" fmla="*/ 8 w 60"/>
                <a:gd name="T7" fmla="*/ 68 h 97"/>
                <a:gd name="T8" fmla="*/ 15 w 60"/>
                <a:gd name="T9" fmla="*/ 51 h 97"/>
                <a:gd name="T10" fmla="*/ 25 w 60"/>
                <a:gd name="T11" fmla="*/ 35 h 97"/>
                <a:gd name="T12" fmla="*/ 37 w 60"/>
                <a:gd name="T13" fmla="*/ 20 h 97"/>
                <a:gd name="T14" fmla="*/ 48 w 60"/>
                <a:gd name="T15" fmla="*/ 8 h 97"/>
                <a:gd name="T16" fmla="*/ 60 w 60"/>
                <a:gd name="T17" fmla="*/ 0 h 97"/>
                <a:gd name="T18" fmla="*/ 55 w 60"/>
                <a:gd name="T19" fmla="*/ 8 h 97"/>
                <a:gd name="T20" fmla="*/ 48 w 60"/>
                <a:gd name="T21" fmla="*/ 20 h 97"/>
                <a:gd name="T22" fmla="*/ 40 w 60"/>
                <a:gd name="T23" fmla="*/ 36 h 97"/>
                <a:gd name="T24" fmla="*/ 31 w 60"/>
                <a:gd name="T25" fmla="*/ 55 h 97"/>
                <a:gd name="T26" fmla="*/ 22 w 60"/>
                <a:gd name="T27" fmla="*/ 71 h 97"/>
                <a:gd name="T28" fmla="*/ 14 w 60"/>
                <a:gd name="T29" fmla="*/ 86 h 97"/>
                <a:gd name="T30" fmla="*/ 6 w 60"/>
                <a:gd name="T31" fmla="*/ 95 h 97"/>
                <a:gd name="T32" fmla="*/ 1 w 60"/>
                <a:gd name="T3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37" name="Freeform 173"/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105 h 105"/>
                <a:gd name="T2" fmla="*/ 0 w 65"/>
                <a:gd name="T3" fmla="*/ 99 h 105"/>
                <a:gd name="T4" fmla="*/ 3 w 65"/>
                <a:gd name="T5" fmla="*/ 88 h 105"/>
                <a:gd name="T6" fmla="*/ 9 w 65"/>
                <a:gd name="T7" fmla="*/ 72 h 105"/>
                <a:gd name="T8" fmla="*/ 19 w 65"/>
                <a:gd name="T9" fmla="*/ 54 h 105"/>
                <a:gd name="T10" fmla="*/ 30 w 65"/>
                <a:gd name="T11" fmla="*/ 36 h 105"/>
                <a:gd name="T12" fmla="*/ 42 w 65"/>
                <a:gd name="T13" fmla="*/ 20 h 105"/>
                <a:gd name="T14" fmla="*/ 54 w 65"/>
                <a:gd name="T15" fmla="*/ 7 h 105"/>
                <a:gd name="T16" fmla="*/ 65 w 65"/>
                <a:gd name="T17" fmla="*/ 0 h 105"/>
                <a:gd name="T18" fmla="*/ 61 w 65"/>
                <a:gd name="T19" fmla="*/ 8 h 105"/>
                <a:gd name="T20" fmla="*/ 54 w 65"/>
                <a:gd name="T21" fmla="*/ 22 h 105"/>
                <a:gd name="T22" fmla="*/ 45 w 65"/>
                <a:gd name="T23" fmla="*/ 40 h 105"/>
                <a:gd name="T24" fmla="*/ 33 w 65"/>
                <a:gd name="T25" fmla="*/ 58 h 105"/>
                <a:gd name="T26" fmla="*/ 23 w 65"/>
                <a:gd name="T27" fmla="*/ 76 h 105"/>
                <a:gd name="T28" fmla="*/ 14 w 65"/>
                <a:gd name="T29" fmla="*/ 91 h 105"/>
                <a:gd name="T30" fmla="*/ 5 w 65"/>
                <a:gd name="T31" fmla="*/ 102 h 105"/>
                <a:gd name="T32" fmla="*/ 1 w 65"/>
                <a:gd name="T3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38" name="Freeform 174"/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86 h 86"/>
                <a:gd name="T2" fmla="*/ 0 w 71"/>
                <a:gd name="T3" fmla="*/ 81 h 86"/>
                <a:gd name="T4" fmla="*/ 5 w 71"/>
                <a:gd name="T5" fmla="*/ 71 h 86"/>
                <a:gd name="T6" fmla="*/ 14 w 71"/>
                <a:gd name="T7" fmla="*/ 57 h 86"/>
                <a:gd name="T8" fmla="*/ 25 w 71"/>
                <a:gd name="T9" fmla="*/ 42 h 86"/>
                <a:gd name="T10" fmla="*/ 37 w 71"/>
                <a:gd name="T11" fmla="*/ 27 h 86"/>
                <a:gd name="T12" fmla="*/ 50 w 71"/>
                <a:gd name="T13" fmla="*/ 13 h 86"/>
                <a:gd name="T14" fmla="*/ 62 w 71"/>
                <a:gd name="T15" fmla="*/ 4 h 86"/>
                <a:gd name="T16" fmla="*/ 71 w 71"/>
                <a:gd name="T17" fmla="*/ 0 h 86"/>
                <a:gd name="T18" fmla="*/ 66 w 71"/>
                <a:gd name="T19" fmla="*/ 8 h 86"/>
                <a:gd name="T20" fmla="*/ 57 w 71"/>
                <a:gd name="T21" fmla="*/ 20 h 86"/>
                <a:gd name="T22" fmla="*/ 46 w 71"/>
                <a:gd name="T23" fmla="*/ 35 h 86"/>
                <a:gd name="T24" fmla="*/ 35 w 71"/>
                <a:gd name="T25" fmla="*/ 51 h 86"/>
                <a:gd name="T26" fmla="*/ 24 w 71"/>
                <a:gd name="T27" fmla="*/ 66 h 86"/>
                <a:gd name="T28" fmla="*/ 14 w 71"/>
                <a:gd name="T29" fmla="*/ 78 h 86"/>
                <a:gd name="T30" fmla="*/ 6 w 71"/>
                <a:gd name="T31" fmla="*/ 85 h 86"/>
                <a:gd name="T32" fmla="*/ 0 w 71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39" name="Freeform 175"/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1 w 61"/>
                <a:gd name="T1" fmla="*/ 71 h 71"/>
                <a:gd name="T2" fmla="*/ 0 w 61"/>
                <a:gd name="T3" fmla="*/ 67 h 71"/>
                <a:gd name="T4" fmla="*/ 4 w 61"/>
                <a:gd name="T5" fmla="*/ 59 h 71"/>
                <a:gd name="T6" fmla="*/ 8 w 61"/>
                <a:gd name="T7" fmla="*/ 47 h 71"/>
                <a:gd name="T8" fmla="*/ 16 w 61"/>
                <a:gd name="T9" fmla="*/ 36 h 71"/>
                <a:gd name="T10" fmla="*/ 27 w 61"/>
                <a:gd name="T11" fmla="*/ 24 h 71"/>
                <a:gd name="T12" fmla="*/ 37 w 61"/>
                <a:gd name="T13" fmla="*/ 13 h 71"/>
                <a:gd name="T14" fmla="*/ 48 w 61"/>
                <a:gd name="T15" fmla="*/ 5 h 71"/>
                <a:gd name="T16" fmla="*/ 61 w 61"/>
                <a:gd name="T17" fmla="*/ 0 h 71"/>
                <a:gd name="T18" fmla="*/ 55 w 61"/>
                <a:gd name="T19" fmla="*/ 7 h 71"/>
                <a:gd name="T20" fmla="*/ 47 w 61"/>
                <a:gd name="T21" fmla="*/ 17 h 71"/>
                <a:gd name="T22" fmla="*/ 38 w 61"/>
                <a:gd name="T23" fmla="*/ 30 h 71"/>
                <a:gd name="T24" fmla="*/ 29 w 61"/>
                <a:gd name="T25" fmla="*/ 43 h 71"/>
                <a:gd name="T26" fmla="*/ 20 w 61"/>
                <a:gd name="T27" fmla="*/ 55 h 71"/>
                <a:gd name="T28" fmla="*/ 12 w 61"/>
                <a:gd name="T29" fmla="*/ 65 h 71"/>
                <a:gd name="T30" fmla="*/ 5 w 61"/>
                <a:gd name="T31" fmla="*/ 70 h 71"/>
                <a:gd name="T32" fmla="*/ 1 w 61"/>
                <a:gd name="T3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40" name="Freeform 176"/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50 h 50"/>
                <a:gd name="T2" fmla="*/ 0 w 53"/>
                <a:gd name="T3" fmla="*/ 47 h 50"/>
                <a:gd name="T4" fmla="*/ 4 w 53"/>
                <a:gd name="T5" fmla="*/ 40 h 50"/>
                <a:gd name="T6" fmla="*/ 10 w 53"/>
                <a:gd name="T7" fmla="*/ 31 h 50"/>
                <a:gd name="T8" fmla="*/ 20 w 53"/>
                <a:gd name="T9" fmla="*/ 22 h 50"/>
                <a:gd name="T10" fmla="*/ 29 w 53"/>
                <a:gd name="T11" fmla="*/ 13 h 50"/>
                <a:gd name="T12" fmla="*/ 38 w 53"/>
                <a:gd name="T13" fmla="*/ 5 h 50"/>
                <a:gd name="T14" fmla="*/ 47 w 53"/>
                <a:gd name="T15" fmla="*/ 1 h 50"/>
                <a:gd name="T16" fmla="*/ 53 w 53"/>
                <a:gd name="T17" fmla="*/ 0 h 50"/>
                <a:gd name="T18" fmla="*/ 47 w 53"/>
                <a:gd name="T19" fmla="*/ 5 h 50"/>
                <a:gd name="T20" fmla="*/ 40 w 53"/>
                <a:gd name="T21" fmla="*/ 12 h 50"/>
                <a:gd name="T22" fmla="*/ 33 w 53"/>
                <a:gd name="T23" fmla="*/ 20 h 50"/>
                <a:gd name="T24" fmla="*/ 25 w 53"/>
                <a:gd name="T25" fmla="*/ 30 h 50"/>
                <a:gd name="T26" fmla="*/ 19 w 53"/>
                <a:gd name="T27" fmla="*/ 38 h 50"/>
                <a:gd name="T28" fmla="*/ 10 w 53"/>
                <a:gd name="T29" fmla="*/ 45 h 50"/>
                <a:gd name="T30" fmla="*/ 5 w 53"/>
                <a:gd name="T31" fmla="*/ 49 h 50"/>
                <a:gd name="T32" fmla="*/ 0 w 53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41" name="Freeform 177"/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32 h 35"/>
                <a:gd name="T2" fmla="*/ 0 w 34"/>
                <a:gd name="T3" fmla="*/ 29 h 35"/>
                <a:gd name="T4" fmla="*/ 1 w 34"/>
                <a:gd name="T5" fmla="*/ 24 h 35"/>
                <a:gd name="T6" fmla="*/ 6 w 34"/>
                <a:gd name="T7" fmla="*/ 19 h 35"/>
                <a:gd name="T8" fmla="*/ 10 w 34"/>
                <a:gd name="T9" fmla="*/ 12 h 35"/>
                <a:gd name="T10" fmla="*/ 16 w 34"/>
                <a:gd name="T11" fmla="*/ 6 h 35"/>
                <a:gd name="T12" fmla="*/ 23 w 34"/>
                <a:gd name="T13" fmla="*/ 2 h 35"/>
                <a:gd name="T14" fmla="*/ 29 w 34"/>
                <a:gd name="T15" fmla="*/ 0 h 35"/>
                <a:gd name="T16" fmla="*/ 34 w 34"/>
                <a:gd name="T17" fmla="*/ 1 h 35"/>
                <a:gd name="T18" fmla="*/ 27 w 34"/>
                <a:gd name="T19" fmla="*/ 4 h 35"/>
                <a:gd name="T20" fmla="*/ 22 w 34"/>
                <a:gd name="T21" fmla="*/ 8 h 35"/>
                <a:gd name="T22" fmla="*/ 17 w 34"/>
                <a:gd name="T23" fmla="*/ 15 h 35"/>
                <a:gd name="T24" fmla="*/ 12 w 34"/>
                <a:gd name="T25" fmla="*/ 22 h 35"/>
                <a:gd name="T26" fmla="*/ 8 w 34"/>
                <a:gd name="T27" fmla="*/ 29 h 35"/>
                <a:gd name="T28" fmla="*/ 6 w 34"/>
                <a:gd name="T29" fmla="*/ 34 h 35"/>
                <a:gd name="T30" fmla="*/ 2 w 34"/>
                <a:gd name="T31" fmla="*/ 35 h 35"/>
                <a:gd name="T32" fmla="*/ 0 w 34"/>
                <a:gd name="T3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42" name="Freeform 178"/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40 w 40"/>
                <a:gd name="T1" fmla="*/ 0 h 44"/>
                <a:gd name="T2" fmla="*/ 38 w 40"/>
                <a:gd name="T3" fmla="*/ 4 h 44"/>
                <a:gd name="T4" fmla="*/ 33 w 40"/>
                <a:gd name="T5" fmla="*/ 10 h 44"/>
                <a:gd name="T6" fmla="*/ 28 w 40"/>
                <a:gd name="T7" fmla="*/ 19 h 44"/>
                <a:gd name="T8" fmla="*/ 23 w 40"/>
                <a:gd name="T9" fmla="*/ 27 h 44"/>
                <a:gd name="T10" fmla="*/ 17 w 40"/>
                <a:gd name="T11" fmla="*/ 35 h 44"/>
                <a:gd name="T12" fmla="*/ 11 w 40"/>
                <a:gd name="T13" fmla="*/ 40 h 44"/>
                <a:gd name="T14" fmla="*/ 5 w 40"/>
                <a:gd name="T15" fmla="*/ 44 h 44"/>
                <a:gd name="T16" fmla="*/ 1 w 40"/>
                <a:gd name="T17" fmla="*/ 43 h 44"/>
                <a:gd name="T18" fmla="*/ 0 w 40"/>
                <a:gd name="T19" fmla="*/ 38 h 44"/>
                <a:gd name="T20" fmla="*/ 2 w 40"/>
                <a:gd name="T21" fmla="*/ 32 h 44"/>
                <a:gd name="T22" fmla="*/ 7 w 40"/>
                <a:gd name="T23" fmla="*/ 27 h 44"/>
                <a:gd name="T24" fmla="*/ 13 w 40"/>
                <a:gd name="T25" fmla="*/ 20 h 44"/>
                <a:gd name="T26" fmla="*/ 22 w 40"/>
                <a:gd name="T27" fmla="*/ 14 h 44"/>
                <a:gd name="T28" fmla="*/ 30 w 40"/>
                <a:gd name="T29" fmla="*/ 8 h 44"/>
                <a:gd name="T30" fmla="*/ 35 w 40"/>
                <a:gd name="T31" fmla="*/ 4 h 44"/>
                <a:gd name="T32" fmla="*/ 40 w 40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43" name="Freeform 179"/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47 w 47"/>
                <a:gd name="T1" fmla="*/ 22 h 22"/>
                <a:gd name="T2" fmla="*/ 44 w 47"/>
                <a:gd name="T3" fmla="*/ 21 h 22"/>
                <a:gd name="T4" fmla="*/ 39 w 47"/>
                <a:gd name="T5" fmla="*/ 17 h 22"/>
                <a:gd name="T6" fmla="*/ 32 w 47"/>
                <a:gd name="T7" fmla="*/ 13 h 22"/>
                <a:gd name="T8" fmla="*/ 24 w 47"/>
                <a:gd name="T9" fmla="*/ 8 h 22"/>
                <a:gd name="T10" fmla="*/ 17 w 47"/>
                <a:gd name="T11" fmla="*/ 5 h 22"/>
                <a:gd name="T12" fmla="*/ 9 w 47"/>
                <a:gd name="T13" fmla="*/ 1 h 22"/>
                <a:gd name="T14" fmla="*/ 3 w 47"/>
                <a:gd name="T15" fmla="*/ 0 h 22"/>
                <a:gd name="T16" fmla="*/ 0 w 47"/>
                <a:gd name="T17" fmla="*/ 2 h 22"/>
                <a:gd name="T18" fmla="*/ 0 w 47"/>
                <a:gd name="T19" fmla="*/ 6 h 22"/>
                <a:gd name="T20" fmla="*/ 3 w 47"/>
                <a:gd name="T21" fmla="*/ 9 h 22"/>
                <a:gd name="T22" fmla="*/ 9 w 47"/>
                <a:gd name="T23" fmla="*/ 13 h 22"/>
                <a:gd name="T24" fmla="*/ 17 w 47"/>
                <a:gd name="T25" fmla="*/ 15 h 22"/>
                <a:gd name="T26" fmla="*/ 26 w 47"/>
                <a:gd name="T27" fmla="*/ 17 h 22"/>
                <a:gd name="T28" fmla="*/ 34 w 47"/>
                <a:gd name="T29" fmla="*/ 19 h 22"/>
                <a:gd name="T30" fmla="*/ 41 w 47"/>
                <a:gd name="T31" fmla="*/ 21 h 22"/>
                <a:gd name="T32" fmla="*/ 47 w 47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44" name="Freeform 180"/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53 w 53"/>
                <a:gd name="T1" fmla="*/ 0 h 13"/>
                <a:gd name="T2" fmla="*/ 49 w 53"/>
                <a:gd name="T3" fmla="*/ 0 h 13"/>
                <a:gd name="T4" fmla="*/ 43 w 53"/>
                <a:gd name="T5" fmla="*/ 0 h 13"/>
                <a:gd name="T6" fmla="*/ 33 w 53"/>
                <a:gd name="T7" fmla="*/ 0 h 13"/>
                <a:gd name="T8" fmla="*/ 24 w 53"/>
                <a:gd name="T9" fmla="*/ 0 h 13"/>
                <a:gd name="T10" fmla="*/ 15 w 53"/>
                <a:gd name="T11" fmla="*/ 2 h 13"/>
                <a:gd name="T12" fmla="*/ 7 w 53"/>
                <a:gd name="T13" fmla="*/ 3 h 13"/>
                <a:gd name="T14" fmla="*/ 2 w 53"/>
                <a:gd name="T15" fmla="*/ 5 h 13"/>
                <a:gd name="T16" fmla="*/ 0 w 53"/>
                <a:gd name="T17" fmla="*/ 8 h 13"/>
                <a:gd name="T18" fmla="*/ 2 w 53"/>
                <a:gd name="T19" fmla="*/ 12 h 13"/>
                <a:gd name="T20" fmla="*/ 7 w 53"/>
                <a:gd name="T21" fmla="*/ 13 h 13"/>
                <a:gd name="T22" fmla="*/ 14 w 53"/>
                <a:gd name="T23" fmla="*/ 12 h 13"/>
                <a:gd name="T24" fmla="*/ 23 w 53"/>
                <a:gd name="T25" fmla="*/ 11 h 13"/>
                <a:gd name="T26" fmla="*/ 31 w 53"/>
                <a:gd name="T27" fmla="*/ 7 h 13"/>
                <a:gd name="T28" fmla="*/ 40 w 53"/>
                <a:gd name="T29" fmla="*/ 5 h 13"/>
                <a:gd name="T30" fmla="*/ 47 w 53"/>
                <a:gd name="T31" fmla="*/ 3 h 13"/>
                <a:gd name="T32" fmla="*/ 53 w 53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45" name="Freeform 181"/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48 w 48"/>
                <a:gd name="T1" fmla="*/ 40 h 40"/>
                <a:gd name="T2" fmla="*/ 42 w 48"/>
                <a:gd name="T3" fmla="*/ 36 h 40"/>
                <a:gd name="T4" fmla="*/ 34 w 48"/>
                <a:gd name="T5" fmla="*/ 31 h 40"/>
                <a:gd name="T6" fmla="*/ 25 w 48"/>
                <a:gd name="T7" fmla="*/ 25 h 40"/>
                <a:gd name="T8" fmla="*/ 16 w 48"/>
                <a:gd name="T9" fmla="*/ 19 h 40"/>
                <a:gd name="T10" fmla="*/ 9 w 48"/>
                <a:gd name="T11" fmla="*/ 13 h 40"/>
                <a:gd name="T12" fmla="*/ 3 w 48"/>
                <a:gd name="T13" fmla="*/ 8 h 40"/>
                <a:gd name="T14" fmla="*/ 0 w 48"/>
                <a:gd name="T15" fmla="*/ 4 h 40"/>
                <a:gd name="T16" fmla="*/ 1 w 48"/>
                <a:gd name="T17" fmla="*/ 1 h 40"/>
                <a:gd name="T18" fmla="*/ 6 w 48"/>
                <a:gd name="T19" fmla="*/ 0 h 40"/>
                <a:gd name="T20" fmla="*/ 11 w 48"/>
                <a:gd name="T21" fmla="*/ 3 h 40"/>
                <a:gd name="T22" fmla="*/ 17 w 48"/>
                <a:gd name="T23" fmla="*/ 9 h 40"/>
                <a:gd name="T24" fmla="*/ 25 w 48"/>
                <a:gd name="T25" fmla="*/ 15 h 40"/>
                <a:gd name="T26" fmla="*/ 32 w 48"/>
                <a:gd name="T27" fmla="*/ 23 h 40"/>
                <a:gd name="T28" fmla="*/ 39 w 48"/>
                <a:gd name="T29" fmla="*/ 30 h 40"/>
                <a:gd name="T30" fmla="*/ 45 w 48"/>
                <a:gd name="T31" fmla="*/ 36 h 40"/>
                <a:gd name="T32" fmla="*/ 48 w 48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46" name="Freeform 182"/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3 w 14"/>
                <a:gd name="T1" fmla="*/ 68 h 68"/>
                <a:gd name="T2" fmla="*/ 0 w 14"/>
                <a:gd name="T3" fmla="*/ 51 h 68"/>
                <a:gd name="T4" fmla="*/ 0 w 14"/>
                <a:gd name="T5" fmla="*/ 29 h 68"/>
                <a:gd name="T6" fmla="*/ 3 w 14"/>
                <a:gd name="T7" fmla="*/ 9 h 68"/>
                <a:gd name="T8" fmla="*/ 9 w 14"/>
                <a:gd name="T9" fmla="*/ 0 h 68"/>
                <a:gd name="T10" fmla="*/ 14 w 14"/>
                <a:gd name="T11" fmla="*/ 8 h 68"/>
                <a:gd name="T12" fmla="*/ 12 w 14"/>
                <a:gd name="T13" fmla="*/ 27 h 68"/>
                <a:gd name="T14" fmla="*/ 6 w 14"/>
                <a:gd name="T15" fmla="*/ 50 h 68"/>
                <a:gd name="T16" fmla="*/ 3 w 14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47" name="Freeform 183"/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65 h 65"/>
                <a:gd name="T2" fmla="*/ 1 w 23"/>
                <a:gd name="T3" fmla="*/ 50 h 65"/>
                <a:gd name="T4" fmla="*/ 4 w 23"/>
                <a:gd name="T5" fmla="*/ 28 h 65"/>
                <a:gd name="T6" fmla="*/ 11 w 23"/>
                <a:gd name="T7" fmla="*/ 9 h 65"/>
                <a:gd name="T8" fmla="*/ 19 w 23"/>
                <a:gd name="T9" fmla="*/ 0 h 65"/>
                <a:gd name="T10" fmla="*/ 23 w 23"/>
                <a:gd name="T11" fmla="*/ 8 h 65"/>
                <a:gd name="T12" fmla="*/ 17 w 23"/>
                <a:gd name="T13" fmla="*/ 28 h 65"/>
                <a:gd name="T14" fmla="*/ 6 w 23"/>
                <a:gd name="T15" fmla="*/ 52 h 65"/>
                <a:gd name="T16" fmla="*/ 0 w 23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48" name="Freeform 184"/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8 w 14"/>
                <a:gd name="T1" fmla="*/ 63 h 63"/>
                <a:gd name="T2" fmla="*/ 2 w 14"/>
                <a:gd name="T3" fmla="*/ 54 h 63"/>
                <a:gd name="T4" fmla="*/ 0 w 14"/>
                <a:gd name="T5" fmla="*/ 33 h 63"/>
                <a:gd name="T6" fmla="*/ 1 w 14"/>
                <a:gd name="T7" fmla="*/ 13 h 63"/>
                <a:gd name="T8" fmla="*/ 8 w 14"/>
                <a:gd name="T9" fmla="*/ 0 h 63"/>
                <a:gd name="T10" fmla="*/ 14 w 14"/>
                <a:gd name="T11" fmla="*/ 5 h 63"/>
                <a:gd name="T12" fmla="*/ 12 w 14"/>
                <a:gd name="T13" fmla="*/ 23 h 63"/>
                <a:gd name="T14" fmla="*/ 9 w 14"/>
                <a:gd name="T15" fmla="*/ 45 h 63"/>
                <a:gd name="T16" fmla="*/ 8 w 14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49" name="Freeform 185"/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21 w 21"/>
                <a:gd name="T1" fmla="*/ 75 h 75"/>
                <a:gd name="T2" fmla="*/ 12 w 21"/>
                <a:gd name="T3" fmla="*/ 57 h 75"/>
                <a:gd name="T4" fmla="*/ 3 w 21"/>
                <a:gd name="T5" fmla="*/ 33 h 75"/>
                <a:gd name="T6" fmla="*/ 0 w 21"/>
                <a:gd name="T7" fmla="*/ 11 h 75"/>
                <a:gd name="T8" fmla="*/ 4 w 21"/>
                <a:gd name="T9" fmla="*/ 0 h 75"/>
                <a:gd name="T10" fmla="*/ 13 w 21"/>
                <a:gd name="T11" fmla="*/ 9 h 75"/>
                <a:gd name="T12" fmla="*/ 17 w 21"/>
                <a:gd name="T13" fmla="*/ 30 h 75"/>
                <a:gd name="T14" fmla="*/ 19 w 21"/>
                <a:gd name="T15" fmla="*/ 57 h 75"/>
                <a:gd name="T16" fmla="*/ 21 w 21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50" name="Freeform 186"/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25 w 25"/>
                <a:gd name="T1" fmla="*/ 81 h 81"/>
                <a:gd name="T2" fmla="*/ 22 w 25"/>
                <a:gd name="T3" fmla="*/ 73 h 81"/>
                <a:gd name="T4" fmla="*/ 16 w 25"/>
                <a:gd name="T5" fmla="*/ 62 h 81"/>
                <a:gd name="T6" fmla="*/ 11 w 25"/>
                <a:gd name="T7" fmla="*/ 48 h 81"/>
                <a:gd name="T8" fmla="*/ 6 w 25"/>
                <a:gd name="T9" fmla="*/ 35 h 81"/>
                <a:gd name="T10" fmla="*/ 2 w 25"/>
                <a:gd name="T11" fmla="*/ 21 h 81"/>
                <a:gd name="T12" fmla="*/ 0 w 25"/>
                <a:gd name="T13" fmla="*/ 9 h 81"/>
                <a:gd name="T14" fmla="*/ 0 w 25"/>
                <a:gd name="T15" fmla="*/ 2 h 81"/>
                <a:gd name="T16" fmla="*/ 4 w 25"/>
                <a:gd name="T17" fmla="*/ 0 h 81"/>
                <a:gd name="T18" fmla="*/ 14 w 25"/>
                <a:gd name="T19" fmla="*/ 13 h 81"/>
                <a:gd name="T20" fmla="*/ 18 w 25"/>
                <a:gd name="T21" fmla="*/ 38 h 81"/>
                <a:gd name="T22" fmla="*/ 22 w 25"/>
                <a:gd name="T23" fmla="*/ 65 h 81"/>
                <a:gd name="T24" fmla="*/ 25 w 25"/>
                <a:gd name="T2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51" name="Freeform 187"/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44 w 44"/>
                <a:gd name="T1" fmla="*/ 87 h 87"/>
                <a:gd name="T2" fmla="*/ 37 w 44"/>
                <a:gd name="T3" fmla="*/ 79 h 87"/>
                <a:gd name="T4" fmla="*/ 29 w 44"/>
                <a:gd name="T5" fmla="*/ 67 h 87"/>
                <a:gd name="T6" fmla="*/ 20 w 44"/>
                <a:gd name="T7" fmla="*/ 53 h 87"/>
                <a:gd name="T8" fmla="*/ 13 w 44"/>
                <a:gd name="T9" fmla="*/ 39 h 87"/>
                <a:gd name="T10" fmla="*/ 6 w 44"/>
                <a:gd name="T11" fmla="*/ 26 h 87"/>
                <a:gd name="T12" fmla="*/ 1 w 44"/>
                <a:gd name="T13" fmla="*/ 14 h 87"/>
                <a:gd name="T14" fmla="*/ 0 w 44"/>
                <a:gd name="T15" fmla="*/ 5 h 87"/>
                <a:gd name="T16" fmla="*/ 2 w 44"/>
                <a:gd name="T17" fmla="*/ 0 h 87"/>
                <a:gd name="T18" fmla="*/ 7 w 44"/>
                <a:gd name="T19" fmla="*/ 1 h 87"/>
                <a:gd name="T20" fmla="*/ 13 w 44"/>
                <a:gd name="T21" fmla="*/ 11 h 87"/>
                <a:gd name="T22" fmla="*/ 19 w 44"/>
                <a:gd name="T23" fmla="*/ 23 h 87"/>
                <a:gd name="T24" fmla="*/ 23 w 44"/>
                <a:gd name="T25" fmla="*/ 38 h 87"/>
                <a:gd name="T26" fmla="*/ 29 w 44"/>
                <a:gd name="T27" fmla="*/ 54 h 87"/>
                <a:gd name="T28" fmla="*/ 35 w 44"/>
                <a:gd name="T29" fmla="*/ 69 h 87"/>
                <a:gd name="T30" fmla="*/ 39 w 44"/>
                <a:gd name="T31" fmla="*/ 81 h 87"/>
                <a:gd name="T32" fmla="*/ 44 w 44"/>
                <a:gd name="T3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52" name="Freeform 188"/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52 w 52"/>
                <a:gd name="T1" fmla="*/ 80 h 80"/>
                <a:gd name="T2" fmla="*/ 45 w 52"/>
                <a:gd name="T3" fmla="*/ 73 h 80"/>
                <a:gd name="T4" fmla="*/ 37 w 52"/>
                <a:gd name="T5" fmla="*/ 63 h 80"/>
                <a:gd name="T6" fmla="*/ 27 w 52"/>
                <a:gd name="T7" fmla="*/ 51 h 80"/>
                <a:gd name="T8" fmla="*/ 17 w 52"/>
                <a:gd name="T9" fmla="*/ 38 h 80"/>
                <a:gd name="T10" fmla="*/ 8 w 52"/>
                <a:gd name="T11" fmla="*/ 25 h 80"/>
                <a:gd name="T12" fmla="*/ 2 w 52"/>
                <a:gd name="T13" fmla="*/ 14 h 80"/>
                <a:gd name="T14" fmla="*/ 0 w 52"/>
                <a:gd name="T15" fmla="*/ 5 h 80"/>
                <a:gd name="T16" fmla="*/ 2 w 52"/>
                <a:gd name="T17" fmla="*/ 0 h 80"/>
                <a:gd name="T18" fmla="*/ 8 w 52"/>
                <a:gd name="T19" fmla="*/ 1 h 80"/>
                <a:gd name="T20" fmla="*/ 15 w 52"/>
                <a:gd name="T21" fmla="*/ 9 h 80"/>
                <a:gd name="T22" fmla="*/ 22 w 52"/>
                <a:gd name="T23" fmla="*/ 21 h 80"/>
                <a:gd name="T24" fmla="*/ 29 w 52"/>
                <a:gd name="T25" fmla="*/ 36 h 80"/>
                <a:gd name="T26" fmla="*/ 36 w 52"/>
                <a:gd name="T27" fmla="*/ 51 h 80"/>
                <a:gd name="T28" fmla="*/ 43 w 52"/>
                <a:gd name="T29" fmla="*/ 63 h 80"/>
                <a:gd name="T30" fmla="*/ 47 w 52"/>
                <a:gd name="T31" fmla="*/ 74 h 80"/>
                <a:gd name="T32" fmla="*/ 52 w 52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53" name="Freeform 189"/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45 w 45"/>
                <a:gd name="T1" fmla="*/ 72 h 72"/>
                <a:gd name="T2" fmla="*/ 39 w 45"/>
                <a:gd name="T3" fmla="*/ 65 h 72"/>
                <a:gd name="T4" fmla="*/ 31 w 45"/>
                <a:gd name="T5" fmla="*/ 56 h 72"/>
                <a:gd name="T6" fmla="*/ 23 w 45"/>
                <a:gd name="T7" fmla="*/ 45 h 72"/>
                <a:gd name="T8" fmla="*/ 14 w 45"/>
                <a:gd name="T9" fmla="*/ 32 h 72"/>
                <a:gd name="T10" fmla="*/ 7 w 45"/>
                <a:gd name="T11" fmla="*/ 20 h 72"/>
                <a:gd name="T12" fmla="*/ 3 w 45"/>
                <a:gd name="T13" fmla="*/ 10 h 72"/>
                <a:gd name="T14" fmla="*/ 0 w 45"/>
                <a:gd name="T15" fmla="*/ 3 h 72"/>
                <a:gd name="T16" fmla="*/ 4 w 45"/>
                <a:gd name="T17" fmla="*/ 0 h 72"/>
                <a:gd name="T18" fmla="*/ 9 w 45"/>
                <a:gd name="T19" fmla="*/ 2 h 72"/>
                <a:gd name="T20" fmla="*/ 15 w 45"/>
                <a:gd name="T21" fmla="*/ 9 h 72"/>
                <a:gd name="T22" fmla="*/ 22 w 45"/>
                <a:gd name="T23" fmla="*/ 19 h 72"/>
                <a:gd name="T24" fmla="*/ 28 w 45"/>
                <a:gd name="T25" fmla="*/ 32 h 72"/>
                <a:gd name="T26" fmla="*/ 32 w 45"/>
                <a:gd name="T27" fmla="*/ 45 h 72"/>
                <a:gd name="T28" fmla="*/ 38 w 45"/>
                <a:gd name="T29" fmla="*/ 57 h 72"/>
                <a:gd name="T30" fmla="*/ 42 w 45"/>
                <a:gd name="T31" fmla="*/ 66 h 72"/>
                <a:gd name="T32" fmla="*/ 45 w 45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54" name="Freeform 190"/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1 w 67"/>
                <a:gd name="T1" fmla="*/ 106 h 106"/>
                <a:gd name="T2" fmla="*/ 0 w 67"/>
                <a:gd name="T3" fmla="*/ 101 h 106"/>
                <a:gd name="T4" fmla="*/ 3 w 67"/>
                <a:gd name="T5" fmla="*/ 88 h 106"/>
                <a:gd name="T6" fmla="*/ 10 w 67"/>
                <a:gd name="T7" fmla="*/ 73 h 106"/>
                <a:gd name="T8" fmla="*/ 20 w 67"/>
                <a:gd name="T9" fmla="*/ 55 h 106"/>
                <a:gd name="T10" fmla="*/ 31 w 67"/>
                <a:gd name="T11" fmla="*/ 37 h 106"/>
                <a:gd name="T12" fmla="*/ 44 w 67"/>
                <a:gd name="T13" fmla="*/ 21 h 106"/>
                <a:gd name="T14" fmla="*/ 55 w 67"/>
                <a:gd name="T15" fmla="*/ 9 h 106"/>
                <a:gd name="T16" fmla="*/ 67 w 67"/>
                <a:gd name="T17" fmla="*/ 0 h 106"/>
                <a:gd name="T18" fmla="*/ 62 w 67"/>
                <a:gd name="T19" fmla="*/ 9 h 106"/>
                <a:gd name="T20" fmla="*/ 55 w 67"/>
                <a:gd name="T21" fmla="*/ 22 h 106"/>
                <a:gd name="T22" fmla="*/ 46 w 67"/>
                <a:gd name="T23" fmla="*/ 41 h 106"/>
                <a:gd name="T24" fmla="*/ 34 w 67"/>
                <a:gd name="T25" fmla="*/ 59 h 106"/>
                <a:gd name="T26" fmla="*/ 24 w 67"/>
                <a:gd name="T27" fmla="*/ 78 h 106"/>
                <a:gd name="T28" fmla="*/ 14 w 67"/>
                <a:gd name="T29" fmla="*/ 93 h 106"/>
                <a:gd name="T30" fmla="*/ 6 w 67"/>
                <a:gd name="T31" fmla="*/ 103 h 106"/>
                <a:gd name="T32" fmla="*/ 1 w 67"/>
                <a:gd name="T3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55" name="Freeform 191"/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83 h 83"/>
                <a:gd name="T2" fmla="*/ 0 w 57"/>
                <a:gd name="T3" fmla="*/ 79 h 83"/>
                <a:gd name="T4" fmla="*/ 2 w 57"/>
                <a:gd name="T5" fmla="*/ 71 h 83"/>
                <a:gd name="T6" fmla="*/ 7 w 57"/>
                <a:gd name="T7" fmla="*/ 60 h 83"/>
                <a:gd name="T8" fmla="*/ 15 w 57"/>
                <a:gd name="T9" fmla="*/ 46 h 83"/>
                <a:gd name="T10" fmla="*/ 24 w 57"/>
                <a:gd name="T11" fmla="*/ 32 h 83"/>
                <a:gd name="T12" fmla="*/ 34 w 57"/>
                <a:gd name="T13" fmla="*/ 18 h 83"/>
                <a:gd name="T14" fmla="*/ 46 w 57"/>
                <a:gd name="T15" fmla="*/ 7 h 83"/>
                <a:gd name="T16" fmla="*/ 57 w 57"/>
                <a:gd name="T17" fmla="*/ 0 h 83"/>
                <a:gd name="T18" fmla="*/ 51 w 57"/>
                <a:gd name="T19" fmla="*/ 9 h 83"/>
                <a:gd name="T20" fmla="*/ 42 w 57"/>
                <a:gd name="T21" fmla="*/ 21 h 83"/>
                <a:gd name="T22" fmla="*/ 34 w 57"/>
                <a:gd name="T23" fmla="*/ 36 h 83"/>
                <a:gd name="T24" fmla="*/ 25 w 57"/>
                <a:gd name="T25" fmla="*/ 50 h 83"/>
                <a:gd name="T26" fmla="*/ 17 w 57"/>
                <a:gd name="T27" fmla="*/ 63 h 83"/>
                <a:gd name="T28" fmla="*/ 9 w 57"/>
                <a:gd name="T29" fmla="*/ 74 h 83"/>
                <a:gd name="T30" fmla="*/ 3 w 57"/>
                <a:gd name="T31" fmla="*/ 81 h 83"/>
                <a:gd name="T32" fmla="*/ 0 w 57"/>
                <a:gd name="T3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56" name="Freeform 192"/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52 w 52"/>
                <a:gd name="T1" fmla="*/ 80 h 80"/>
                <a:gd name="T2" fmla="*/ 45 w 52"/>
                <a:gd name="T3" fmla="*/ 73 h 80"/>
                <a:gd name="T4" fmla="*/ 37 w 52"/>
                <a:gd name="T5" fmla="*/ 64 h 80"/>
                <a:gd name="T6" fmla="*/ 26 w 52"/>
                <a:gd name="T7" fmla="*/ 51 h 80"/>
                <a:gd name="T8" fmla="*/ 17 w 52"/>
                <a:gd name="T9" fmla="*/ 38 h 80"/>
                <a:gd name="T10" fmla="*/ 8 w 52"/>
                <a:gd name="T11" fmla="*/ 26 h 80"/>
                <a:gd name="T12" fmla="*/ 2 w 52"/>
                <a:gd name="T13" fmla="*/ 14 h 80"/>
                <a:gd name="T14" fmla="*/ 0 w 52"/>
                <a:gd name="T15" fmla="*/ 5 h 80"/>
                <a:gd name="T16" fmla="*/ 2 w 52"/>
                <a:gd name="T17" fmla="*/ 0 h 80"/>
                <a:gd name="T18" fmla="*/ 8 w 52"/>
                <a:gd name="T19" fmla="*/ 2 h 80"/>
                <a:gd name="T20" fmla="*/ 15 w 52"/>
                <a:gd name="T21" fmla="*/ 10 h 80"/>
                <a:gd name="T22" fmla="*/ 22 w 52"/>
                <a:gd name="T23" fmla="*/ 21 h 80"/>
                <a:gd name="T24" fmla="*/ 28 w 52"/>
                <a:gd name="T25" fmla="*/ 36 h 80"/>
                <a:gd name="T26" fmla="*/ 35 w 52"/>
                <a:gd name="T27" fmla="*/ 51 h 80"/>
                <a:gd name="T28" fmla="*/ 42 w 52"/>
                <a:gd name="T29" fmla="*/ 64 h 80"/>
                <a:gd name="T30" fmla="*/ 47 w 52"/>
                <a:gd name="T31" fmla="*/ 74 h 80"/>
                <a:gd name="T32" fmla="*/ 52 w 52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57" name="Freeform 193"/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265 w 265"/>
                <a:gd name="T1" fmla="*/ 58 h 65"/>
                <a:gd name="T2" fmla="*/ 265 w 265"/>
                <a:gd name="T3" fmla="*/ 60 h 65"/>
                <a:gd name="T4" fmla="*/ 263 w 265"/>
                <a:gd name="T5" fmla="*/ 63 h 65"/>
                <a:gd name="T6" fmla="*/ 260 w 265"/>
                <a:gd name="T7" fmla="*/ 64 h 65"/>
                <a:gd name="T8" fmla="*/ 258 w 265"/>
                <a:gd name="T9" fmla="*/ 65 h 65"/>
                <a:gd name="T10" fmla="*/ 241 w 265"/>
                <a:gd name="T11" fmla="*/ 51 h 65"/>
                <a:gd name="T12" fmla="*/ 225 w 265"/>
                <a:gd name="T13" fmla="*/ 38 h 65"/>
                <a:gd name="T14" fmla="*/ 208 w 265"/>
                <a:gd name="T15" fmla="*/ 29 h 65"/>
                <a:gd name="T16" fmla="*/ 191 w 265"/>
                <a:gd name="T17" fmla="*/ 22 h 65"/>
                <a:gd name="T18" fmla="*/ 172 w 265"/>
                <a:gd name="T19" fmla="*/ 18 h 65"/>
                <a:gd name="T20" fmla="*/ 155 w 265"/>
                <a:gd name="T21" fmla="*/ 14 h 65"/>
                <a:gd name="T22" fmla="*/ 137 w 265"/>
                <a:gd name="T23" fmla="*/ 12 h 65"/>
                <a:gd name="T24" fmla="*/ 119 w 265"/>
                <a:gd name="T25" fmla="*/ 12 h 65"/>
                <a:gd name="T26" fmla="*/ 102 w 265"/>
                <a:gd name="T27" fmla="*/ 12 h 65"/>
                <a:gd name="T28" fmla="*/ 85 w 265"/>
                <a:gd name="T29" fmla="*/ 14 h 65"/>
                <a:gd name="T30" fmla="*/ 69 w 265"/>
                <a:gd name="T31" fmla="*/ 17 h 65"/>
                <a:gd name="T32" fmla="*/ 53 w 265"/>
                <a:gd name="T33" fmla="*/ 20 h 65"/>
                <a:gd name="T34" fmla="*/ 38 w 265"/>
                <a:gd name="T35" fmla="*/ 23 h 65"/>
                <a:gd name="T36" fmla="*/ 24 w 265"/>
                <a:gd name="T37" fmla="*/ 26 h 65"/>
                <a:gd name="T38" fmla="*/ 11 w 265"/>
                <a:gd name="T39" fmla="*/ 29 h 65"/>
                <a:gd name="T40" fmla="*/ 0 w 265"/>
                <a:gd name="T41" fmla="*/ 33 h 65"/>
                <a:gd name="T42" fmla="*/ 7 w 265"/>
                <a:gd name="T43" fmla="*/ 26 h 65"/>
                <a:gd name="T44" fmla="*/ 16 w 265"/>
                <a:gd name="T45" fmla="*/ 19 h 65"/>
                <a:gd name="T46" fmla="*/ 28 w 265"/>
                <a:gd name="T47" fmla="*/ 13 h 65"/>
                <a:gd name="T48" fmla="*/ 45 w 265"/>
                <a:gd name="T49" fmla="*/ 8 h 65"/>
                <a:gd name="T50" fmla="*/ 62 w 265"/>
                <a:gd name="T51" fmla="*/ 4 h 65"/>
                <a:gd name="T52" fmla="*/ 81 w 265"/>
                <a:gd name="T53" fmla="*/ 2 h 65"/>
                <a:gd name="T54" fmla="*/ 102 w 265"/>
                <a:gd name="T55" fmla="*/ 0 h 65"/>
                <a:gd name="T56" fmla="*/ 123 w 265"/>
                <a:gd name="T57" fmla="*/ 0 h 65"/>
                <a:gd name="T58" fmla="*/ 145 w 265"/>
                <a:gd name="T59" fmla="*/ 2 h 65"/>
                <a:gd name="T60" fmla="*/ 165 w 265"/>
                <a:gd name="T61" fmla="*/ 5 h 65"/>
                <a:gd name="T62" fmla="*/ 186 w 265"/>
                <a:gd name="T63" fmla="*/ 10 h 65"/>
                <a:gd name="T64" fmla="*/ 206 w 265"/>
                <a:gd name="T65" fmla="*/ 15 h 65"/>
                <a:gd name="T66" fmla="*/ 224 w 265"/>
                <a:gd name="T67" fmla="*/ 23 h 65"/>
                <a:gd name="T68" fmla="*/ 240 w 265"/>
                <a:gd name="T69" fmla="*/ 33 h 65"/>
                <a:gd name="T70" fmla="*/ 254 w 265"/>
                <a:gd name="T71" fmla="*/ 44 h 65"/>
                <a:gd name="T72" fmla="*/ 265 w 265"/>
                <a:gd name="T73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58" name="Freeform 194"/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33 w 33"/>
                <a:gd name="T1" fmla="*/ 0 h 58"/>
                <a:gd name="T2" fmla="*/ 26 w 33"/>
                <a:gd name="T3" fmla="*/ 6 h 58"/>
                <a:gd name="T4" fmla="*/ 20 w 33"/>
                <a:gd name="T5" fmla="*/ 14 h 58"/>
                <a:gd name="T6" fmla="*/ 13 w 33"/>
                <a:gd name="T7" fmla="*/ 23 h 58"/>
                <a:gd name="T8" fmla="*/ 8 w 33"/>
                <a:gd name="T9" fmla="*/ 33 h 58"/>
                <a:gd name="T10" fmla="*/ 4 w 33"/>
                <a:gd name="T11" fmla="*/ 42 h 58"/>
                <a:gd name="T12" fmla="*/ 1 w 33"/>
                <a:gd name="T13" fmla="*/ 49 h 58"/>
                <a:gd name="T14" fmla="*/ 0 w 33"/>
                <a:gd name="T15" fmla="*/ 55 h 58"/>
                <a:gd name="T16" fmla="*/ 1 w 33"/>
                <a:gd name="T17" fmla="*/ 58 h 58"/>
                <a:gd name="T18" fmla="*/ 7 w 33"/>
                <a:gd name="T19" fmla="*/ 53 h 58"/>
                <a:gd name="T20" fmla="*/ 14 w 33"/>
                <a:gd name="T21" fmla="*/ 37 h 58"/>
                <a:gd name="T22" fmla="*/ 22 w 33"/>
                <a:gd name="T23" fmla="*/ 18 h 58"/>
                <a:gd name="T24" fmla="*/ 33 w 33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59" name="Freeform 195"/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63 h 63"/>
                <a:gd name="T2" fmla="*/ 0 w 38"/>
                <a:gd name="T3" fmla="*/ 61 h 63"/>
                <a:gd name="T4" fmla="*/ 1 w 38"/>
                <a:gd name="T5" fmla="*/ 54 h 63"/>
                <a:gd name="T6" fmla="*/ 3 w 38"/>
                <a:gd name="T7" fmla="*/ 46 h 63"/>
                <a:gd name="T8" fmla="*/ 8 w 38"/>
                <a:gd name="T9" fmla="*/ 36 h 63"/>
                <a:gd name="T10" fmla="*/ 13 w 38"/>
                <a:gd name="T11" fmla="*/ 26 h 63"/>
                <a:gd name="T12" fmla="*/ 20 w 38"/>
                <a:gd name="T13" fmla="*/ 16 h 63"/>
                <a:gd name="T14" fmla="*/ 28 w 38"/>
                <a:gd name="T15" fmla="*/ 7 h 63"/>
                <a:gd name="T16" fmla="*/ 38 w 38"/>
                <a:gd name="T17" fmla="*/ 0 h 63"/>
                <a:gd name="T18" fmla="*/ 33 w 38"/>
                <a:gd name="T19" fmla="*/ 8 h 63"/>
                <a:gd name="T20" fmla="*/ 28 w 38"/>
                <a:gd name="T21" fmla="*/ 17 h 63"/>
                <a:gd name="T22" fmla="*/ 23 w 38"/>
                <a:gd name="T23" fmla="*/ 27 h 63"/>
                <a:gd name="T24" fmla="*/ 17 w 38"/>
                <a:gd name="T25" fmla="*/ 38 h 63"/>
                <a:gd name="T26" fmla="*/ 12 w 38"/>
                <a:gd name="T27" fmla="*/ 48 h 63"/>
                <a:gd name="T28" fmla="*/ 6 w 38"/>
                <a:gd name="T29" fmla="*/ 56 h 63"/>
                <a:gd name="T30" fmla="*/ 3 w 38"/>
                <a:gd name="T31" fmla="*/ 62 h 63"/>
                <a:gd name="T32" fmla="*/ 1 w 38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60" name="Freeform 196"/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83 h 83"/>
                <a:gd name="T2" fmla="*/ 0 w 52"/>
                <a:gd name="T3" fmla="*/ 78 h 83"/>
                <a:gd name="T4" fmla="*/ 2 w 52"/>
                <a:gd name="T5" fmla="*/ 70 h 83"/>
                <a:gd name="T6" fmla="*/ 7 w 52"/>
                <a:gd name="T7" fmla="*/ 57 h 83"/>
                <a:gd name="T8" fmla="*/ 12 w 52"/>
                <a:gd name="T9" fmla="*/ 45 h 83"/>
                <a:gd name="T10" fmla="*/ 22 w 52"/>
                <a:gd name="T11" fmla="*/ 31 h 83"/>
                <a:gd name="T12" fmla="*/ 31 w 52"/>
                <a:gd name="T13" fmla="*/ 17 h 83"/>
                <a:gd name="T14" fmla="*/ 41 w 52"/>
                <a:gd name="T15" fmla="*/ 7 h 83"/>
                <a:gd name="T16" fmla="*/ 52 w 52"/>
                <a:gd name="T17" fmla="*/ 0 h 83"/>
                <a:gd name="T18" fmla="*/ 47 w 52"/>
                <a:gd name="T19" fmla="*/ 7 h 83"/>
                <a:gd name="T20" fmla="*/ 41 w 52"/>
                <a:gd name="T21" fmla="*/ 17 h 83"/>
                <a:gd name="T22" fmla="*/ 33 w 52"/>
                <a:gd name="T23" fmla="*/ 31 h 83"/>
                <a:gd name="T24" fmla="*/ 26 w 52"/>
                <a:gd name="T25" fmla="*/ 46 h 83"/>
                <a:gd name="T26" fmla="*/ 18 w 52"/>
                <a:gd name="T27" fmla="*/ 61 h 83"/>
                <a:gd name="T28" fmla="*/ 11 w 52"/>
                <a:gd name="T29" fmla="*/ 72 h 83"/>
                <a:gd name="T30" fmla="*/ 5 w 52"/>
                <a:gd name="T31" fmla="*/ 80 h 83"/>
                <a:gd name="T32" fmla="*/ 1 w 52"/>
                <a:gd name="T3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61" name="Freeform 197"/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2 w 57"/>
                <a:gd name="T1" fmla="*/ 90 h 90"/>
                <a:gd name="T2" fmla="*/ 0 w 57"/>
                <a:gd name="T3" fmla="*/ 86 h 90"/>
                <a:gd name="T4" fmla="*/ 3 w 57"/>
                <a:gd name="T5" fmla="*/ 75 h 90"/>
                <a:gd name="T6" fmla="*/ 9 w 57"/>
                <a:gd name="T7" fmla="*/ 61 h 90"/>
                <a:gd name="T8" fmla="*/ 17 w 57"/>
                <a:gd name="T9" fmla="*/ 46 h 90"/>
                <a:gd name="T10" fmla="*/ 26 w 57"/>
                <a:gd name="T11" fmla="*/ 31 h 90"/>
                <a:gd name="T12" fmla="*/ 37 w 57"/>
                <a:gd name="T13" fmla="*/ 18 h 90"/>
                <a:gd name="T14" fmla="*/ 48 w 57"/>
                <a:gd name="T15" fmla="*/ 6 h 90"/>
                <a:gd name="T16" fmla="*/ 57 w 57"/>
                <a:gd name="T17" fmla="*/ 0 h 90"/>
                <a:gd name="T18" fmla="*/ 53 w 57"/>
                <a:gd name="T19" fmla="*/ 7 h 90"/>
                <a:gd name="T20" fmla="*/ 47 w 57"/>
                <a:gd name="T21" fmla="*/ 19 h 90"/>
                <a:gd name="T22" fmla="*/ 38 w 57"/>
                <a:gd name="T23" fmla="*/ 34 h 90"/>
                <a:gd name="T24" fmla="*/ 29 w 57"/>
                <a:gd name="T25" fmla="*/ 50 h 90"/>
                <a:gd name="T26" fmla="*/ 20 w 57"/>
                <a:gd name="T27" fmla="*/ 66 h 90"/>
                <a:gd name="T28" fmla="*/ 12 w 57"/>
                <a:gd name="T29" fmla="*/ 79 h 90"/>
                <a:gd name="T30" fmla="*/ 5 w 57"/>
                <a:gd name="T31" fmla="*/ 88 h 90"/>
                <a:gd name="T32" fmla="*/ 2 w 57"/>
                <a:gd name="T3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62" name="Freeform 198"/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74 h 74"/>
                <a:gd name="T2" fmla="*/ 0 w 60"/>
                <a:gd name="T3" fmla="*/ 71 h 74"/>
                <a:gd name="T4" fmla="*/ 5 w 60"/>
                <a:gd name="T5" fmla="*/ 61 h 74"/>
                <a:gd name="T6" fmla="*/ 12 w 60"/>
                <a:gd name="T7" fmla="*/ 50 h 74"/>
                <a:gd name="T8" fmla="*/ 21 w 60"/>
                <a:gd name="T9" fmla="*/ 37 h 74"/>
                <a:gd name="T10" fmla="*/ 31 w 60"/>
                <a:gd name="T11" fmla="*/ 25 h 74"/>
                <a:gd name="T12" fmla="*/ 42 w 60"/>
                <a:gd name="T13" fmla="*/ 13 h 74"/>
                <a:gd name="T14" fmla="*/ 52 w 60"/>
                <a:gd name="T15" fmla="*/ 4 h 74"/>
                <a:gd name="T16" fmla="*/ 60 w 60"/>
                <a:gd name="T17" fmla="*/ 0 h 74"/>
                <a:gd name="T18" fmla="*/ 56 w 60"/>
                <a:gd name="T19" fmla="*/ 7 h 74"/>
                <a:gd name="T20" fmla="*/ 47 w 60"/>
                <a:gd name="T21" fmla="*/ 18 h 74"/>
                <a:gd name="T22" fmla="*/ 39 w 60"/>
                <a:gd name="T23" fmla="*/ 31 h 74"/>
                <a:gd name="T24" fmla="*/ 30 w 60"/>
                <a:gd name="T25" fmla="*/ 44 h 74"/>
                <a:gd name="T26" fmla="*/ 21 w 60"/>
                <a:gd name="T27" fmla="*/ 57 h 74"/>
                <a:gd name="T28" fmla="*/ 12 w 60"/>
                <a:gd name="T29" fmla="*/ 67 h 74"/>
                <a:gd name="T30" fmla="*/ 5 w 60"/>
                <a:gd name="T31" fmla="*/ 73 h 74"/>
                <a:gd name="T32" fmla="*/ 0 w 60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63" name="Freeform 199"/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2 w 52"/>
                <a:gd name="T1" fmla="*/ 61 h 61"/>
                <a:gd name="T2" fmla="*/ 0 w 52"/>
                <a:gd name="T3" fmla="*/ 56 h 61"/>
                <a:gd name="T4" fmla="*/ 3 w 52"/>
                <a:gd name="T5" fmla="*/ 49 h 61"/>
                <a:gd name="T6" fmla="*/ 7 w 52"/>
                <a:gd name="T7" fmla="*/ 40 h 61"/>
                <a:gd name="T8" fmla="*/ 14 w 52"/>
                <a:gd name="T9" fmla="*/ 30 h 61"/>
                <a:gd name="T10" fmla="*/ 22 w 52"/>
                <a:gd name="T11" fmla="*/ 20 h 61"/>
                <a:gd name="T12" fmla="*/ 32 w 52"/>
                <a:gd name="T13" fmla="*/ 11 h 61"/>
                <a:gd name="T14" fmla="*/ 42 w 52"/>
                <a:gd name="T15" fmla="*/ 4 h 61"/>
                <a:gd name="T16" fmla="*/ 52 w 52"/>
                <a:gd name="T17" fmla="*/ 0 h 61"/>
                <a:gd name="T18" fmla="*/ 47 w 52"/>
                <a:gd name="T19" fmla="*/ 6 h 61"/>
                <a:gd name="T20" fmla="*/ 41 w 52"/>
                <a:gd name="T21" fmla="*/ 15 h 61"/>
                <a:gd name="T22" fmla="*/ 33 w 52"/>
                <a:gd name="T23" fmla="*/ 25 h 61"/>
                <a:gd name="T24" fmla="*/ 25 w 52"/>
                <a:gd name="T25" fmla="*/ 37 h 61"/>
                <a:gd name="T26" fmla="*/ 17 w 52"/>
                <a:gd name="T27" fmla="*/ 47 h 61"/>
                <a:gd name="T28" fmla="*/ 11 w 52"/>
                <a:gd name="T29" fmla="*/ 55 h 61"/>
                <a:gd name="T30" fmla="*/ 5 w 52"/>
                <a:gd name="T31" fmla="*/ 60 h 61"/>
                <a:gd name="T32" fmla="*/ 2 w 52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64" name="Freeform 200"/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43 h 43"/>
                <a:gd name="T2" fmla="*/ 0 w 45"/>
                <a:gd name="T3" fmla="*/ 39 h 43"/>
                <a:gd name="T4" fmla="*/ 3 w 45"/>
                <a:gd name="T5" fmla="*/ 33 h 43"/>
                <a:gd name="T6" fmla="*/ 9 w 45"/>
                <a:gd name="T7" fmla="*/ 27 h 43"/>
                <a:gd name="T8" fmla="*/ 16 w 45"/>
                <a:gd name="T9" fmla="*/ 18 h 43"/>
                <a:gd name="T10" fmla="*/ 24 w 45"/>
                <a:gd name="T11" fmla="*/ 10 h 43"/>
                <a:gd name="T12" fmla="*/ 32 w 45"/>
                <a:gd name="T13" fmla="*/ 5 h 43"/>
                <a:gd name="T14" fmla="*/ 40 w 45"/>
                <a:gd name="T15" fmla="*/ 1 h 43"/>
                <a:gd name="T16" fmla="*/ 45 w 45"/>
                <a:gd name="T17" fmla="*/ 0 h 43"/>
                <a:gd name="T18" fmla="*/ 40 w 45"/>
                <a:gd name="T19" fmla="*/ 5 h 43"/>
                <a:gd name="T20" fmla="*/ 34 w 45"/>
                <a:gd name="T21" fmla="*/ 10 h 43"/>
                <a:gd name="T22" fmla="*/ 29 w 45"/>
                <a:gd name="T23" fmla="*/ 17 h 43"/>
                <a:gd name="T24" fmla="*/ 22 w 45"/>
                <a:gd name="T25" fmla="*/ 24 h 43"/>
                <a:gd name="T26" fmla="*/ 15 w 45"/>
                <a:gd name="T27" fmla="*/ 31 h 43"/>
                <a:gd name="T28" fmla="*/ 9 w 45"/>
                <a:gd name="T29" fmla="*/ 37 h 43"/>
                <a:gd name="T30" fmla="*/ 3 w 45"/>
                <a:gd name="T31" fmla="*/ 41 h 43"/>
                <a:gd name="T32" fmla="*/ 0 w 45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65" name="Freeform 201"/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27 h 27"/>
                <a:gd name="T2" fmla="*/ 1 w 30"/>
                <a:gd name="T3" fmla="*/ 20 h 27"/>
                <a:gd name="T4" fmla="*/ 9 w 30"/>
                <a:gd name="T5" fmla="*/ 10 h 27"/>
                <a:gd name="T6" fmla="*/ 19 w 30"/>
                <a:gd name="T7" fmla="*/ 0 h 27"/>
                <a:gd name="T8" fmla="*/ 30 w 30"/>
                <a:gd name="T9" fmla="*/ 0 h 27"/>
                <a:gd name="T10" fmla="*/ 19 w 30"/>
                <a:gd name="T11" fmla="*/ 6 h 27"/>
                <a:gd name="T12" fmla="*/ 10 w 30"/>
                <a:gd name="T13" fmla="*/ 18 h 27"/>
                <a:gd name="T14" fmla="*/ 4 w 30"/>
                <a:gd name="T15" fmla="*/ 27 h 27"/>
                <a:gd name="T16" fmla="*/ 0 w 3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66" name="Freeform 202"/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35 w 35"/>
                <a:gd name="T1" fmla="*/ 0 h 35"/>
                <a:gd name="T2" fmla="*/ 29 w 35"/>
                <a:gd name="T3" fmla="*/ 9 h 35"/>
                <a:gd name="T4" fmla="*/ 20 w 35"/>
                <a:gd name="T5" fmla="*/ 23 h 35"/>
                <a:gd name="T6" fmla="*/ 9 w 35"/>
                <a:gd name="T7" fmla="*/ 34 h 35"/>
                <a:gd name="T8" fmla="*/ 1 w 35"/>
                <a:gd name="T9" fmla="*/ 35 h 35"/>
                <a:gd name="T10" fmla="*/ 0 w 35"/>
                <a:gd name="T11" fmla="*/ 32 h 35"/>
                <a:gd name="T12" fmla="*/ 3 w 35"/>
                <a:gd name="T13" fmla="*/ 27 h 35"/>
                <a:gd name="T14" fmla="*/ 7 w 35"/>
                <a:gd name="T15" fmla="*/ 22 h 35"/>
                <a:gd name="T16" fmla="*/ 13 w 35"/>
                <a:gd name="T17" fmla="*/ 17 h 35"/>
                <a:gd name="T18" fmla="*/ 19 w 35"/>
                <a:gd name="T19" fmla="*/ 11 h 35"/>
                <a:gd name="T20" fmla="*/ 26 w 35"/>
                <a:gd name="T21" fmla="*/ 7 h 35"/>
                <a:gd name="T22" fmla="*/ 31 w 35"/>
                <a:gd name="T23" fmla="*/ 2 h 35"/>
                <a:gd name="T24" fmla="*/ 35 w 35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67" name="Freeform 203"/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40 w 40"/>
                <a:gd name="T1" fmla="*/ 17 h 17"/>
                <a:gd name="T2" fmla="*/ 38 w 40"/>
                <a:gd name="T3" fmla="*/ 16 h 17"/>
                <a:gd name="T4" fmla="*/ 33 w 40"/>
                <a:gd name="T5" fmla="*/ 13 h 17"/>
                <a:gd name="T6" fmla="*/ 26 w 40"/>
                <a:gd name="T7" fmla="*/ 9 h 17"/>
                <a:gd name="T8" fmla="*/ 20 w 40"/>
                <a:gd name="T9" fmla="*/ 6 h 17"/>
                <a:gd name="T10" fmla="*/ 13 w 40"/>
                <a:gd name="T11" fmla="*/ 2 h 17"/>
                <a:gd name="T12" fmla="*/ 8 w 40"/>
                <a:gd name="T13" fmla="*/ 0 h 17"/>
                <a:gd name="T14" fmla="*/ 3 w 40"/>
                <a:gd name="T15" fmla="*/ 0 h 17"/>
                <a:gd name="T16" fmla="*/ 0 w 40"/>
                <a:gd name="T17" fmla="*/ 1 h 17"/>
                <a:gd name="T18" fmla="*/ 0 w 40"/>
                <a:gd name="T19" fmla="*/ 5 h 17"/>
                <a:gd name="T20" fmla="*/ 2 w 40"/>
                <a:gd name="T21" fmla="*/ 7 h 17"/>
                <a:gd name="T22" fmla="*/ 8 w 40"/>
                <a:gd name="T23" fmla="*/ 9 h 17"/>
                <a:gd name="T24" fmla="*/ 15 w 40"/>
                <a:gd name="T25" fmla="*/ 12 h 17"/>
                <a:gd name="T26" fmla="*/ 22 w 40"/>
                <a:gd name="T27" fmla="*/ 14 h 17"/>
                <a:gd name="T28" fmla="*/ 28 w 40"/>
                <a:gd name="T29" fmla="*/ 15 h 17"/>
                <a:gd name="T30" fmla="*/ 35 w 40"/>
                <a:gd name="T31" fmla="*/ 16 h 17"/>
                <a:gd name="T32" fmla="*/ 40 w 40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68" name="Freeform 204"/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45 w 45"/>
                <a:gd name="T1" fmla="*/ 0 h 10"/>
                <a:gd name="T2" fmla="*/ 41 w 45"/>
                <a:gd name="T3" fmla="*/ 0 h 10"/>
                <a:gd name="T4" fmla="*/ 36 w 45"/>
                <a:gd name="T5" fmla="*/ 0 h 10"/>
                <a:gd name="T6" fmla="*/ 29 w 45"/>
                <a:gd name="T7" fmla="*/ 0 h 10"/>
                <a:gd name="T8" fmla="*/ 21 w 45"/>
                <a:gd name="T9" fmla="*/ 0 h 10"/>
                <a:gd name="T10" fmla="*/ 13 w 45"/>
                <a:gd name="T11" fmla="*/ 0 h 10"/>
                <a:gd name="T12" fmla="*/ 7 w 45"/>
                <a:gd name="T13" fmla="*/ 1 h 10"/>
                <a:gd name="T14" fmla="*/ 2 w 45"/>
                <a:gd name="T15" fmla="*/ 4 h 10"/>
                <a:gd name="T16" fmla="*/ 0 w 45"/>
                <a:gd name="T17" fmla="*/ 7 h 10"/>
                <a:gd name="T18" fmla="*/ 1 w 45"/>
                <a:gd name="T19" fmla="*/ 9 h 10"/>
                <a:gd name="T20" fmla="*/ 6 w 45"/>
                <a:gd name="T21" fmla="*/ 10 h 10"/>
                <a:gd name="T22" fmla="*/ 12 w 45"/>
                <a:gd name="T23" fmla="*/ 10 h 10"/>
                <a:gd name="T24" fmla="*/ 20 w 45"/>
                <a:gd name="T25" fmla="*/ 8 h 10"/>
                <a:gd name="T26" fmla="*/ 26 w 45"/>
                <a:gd name="T27" fmla="*/ 6 h 10"/>
                <a:gd name="T28" fmla="*/ 35 w 45"/>
                <a:gd name="T29" fmla="*/ 4 h 10"/>
                <a:gd name="T30" fmla="*/ 40 w 45"/>
                <a:gd name="T31" fmla="*/ 1 h 10"/>
                <a:gd name="T32" fmla="*/ 45 w 45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69" name="Freeform 205"/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42 w 42"/>
                <a:gd name="T1" fmla="*/ 34 h 34"/>
                <a:gd name="T2" fmla="*/ 36 w 42"/>
                <a:gd name="T3" fmla="*/ 31 h 34"/>
                <a:gd name="T4" fmla="*/ 29 w 42"/>
                <a:gd name="T5" fmla="*/ 27 h 34"/>
                <a:gd name="T6" fmla="*/ 22 w 42"/>
                <a:gd name="T7" fmla="*/ 22 h 34"/>
                <a:gd name="T8" fmla="*/ 14 w 42"/>
                <a:gd name="T9" fmla="*/ 16 h 34"/>
                <a:gd name="T10" fmla="*/ 8 w 42"/>
                <a:gd name="T11" fmla="*/ 12 h 34"/>
                <a:gd name="T12" fmla="*/ 3 w 42"/>
                <a:gd name="T13" fmla="*/ 7 h 34"/>
                <a:gd name="T14" fmla="*/ 0 w 42"/>
                <a:gd name="T15" fmla="*/ 3 h 34"/>
                <a:gd name="T16" fmla="*/ 1 w 42"/>
                <a:gd name="T17" fmla="*/ 0 h 34"/>
                <a:gd name="T18" fmla="*/ 5 w 42"/>
                <a:gd name="T19" fmla="*/ 0 h 34"/>
                <a:gd name="T20" fmla="*/ 10 w 42"/>
                <a:gd name="T21" fmla="*/ 3 h 34"/>
                <a:gd name="T22" fmla="*/ 15 w 42"/>
                <a:gd name="T23" fmla="*/ 7 h 34"/>
                <a:gd name="T24" fmla="*/ 22 w 42"/>
                <a:gd name="T25" fmla="*/ 13 h 34"/>
                <a:gd name="T26" fmla="*/ 28 w 42"/>
                <a:gd name="T27" fmla="*/ 19 h 34"/>
                <a:gd name="T28" fmla="*/ 34 w 42"/>
                <a:gd name="T29" fmla="*/ 26 h 34"/>
                <a:gd name="T30" fmla="*/ 38 w 42"/>
                <a:gd name="T31" fmla="*/ 30 h 34"/>
                <a:gd name="T32" fmla="*/ 42 w 4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70" name="Freeform 206"/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2 w 13"/>
                <a:gd name="T1" fmla="*/ 57 h 57"/>
                <a:gd name="T2" fmla="*/ 1 w 13"/>
                <a:gd name="T3" fmla="*/ 42 h 57"/>
                <a:gd name="T4" fmla="*/ 0 w 13"/>
                <a:gd name="T5" fmla="*/ 24 h 57"/>
                <a:gd name="T6" fmla="*/ 2 w 13"/>
                <a:gd name="T7" fmla="*/ 8 h 57"/>
                <a:gd name="T8" fmla="*/ 8 w 13"/>
                <a:gd name="T9" fmla="*/ 0 h 57"/>
                <a:gd name="T10" fmla="*/ 13 w 13"/>
                <a:gd name="T11" fmla="*/ 7 h 57"/>
                <a:gd name="T12" fmla="*/ 10 w 13"/>
                <a:gd name="T13" fmla="*/ 23 h 57"/>
                <a:gd name="T14" fmla="*/ 6 w 13"/>
                <a:gd name="T15" fmla="*/ 42 h 57"/>
                <a:gd name="T16" fmla="*/ 2 w 13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71" name="Freeform 207"/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55 h 55"/>
                <a:gd name="T2" fmla="*/ 1 w 18"/>
                <a:gd name="T3" fmla="*/ 42 h 55"/>
                <a:gd name="T4" fmla="*/ 3 w 18"/>
                <a:gd name="T5" fmla="*/ 24 h 55"/>
                <a:gd name="T6" fmla="*/ 9 w 18"/>
                <a:gd name="T7" fmla="*/ 8 h 55"/>
                <a:gd name="T8" fmla="*/ 16 w 18"/>
                <a:gd name="T9" fmla="*/ 0 h 55"/>
                <a:gd name="T10" fmla="*/ 18 w 18"/>
                <a:gd name="T11" fmla="*/ 7 h 55"/>
                <a:gd name="T12" fmla="*/ 14 w 18"/>
                <a:gd name="T13" fmla="*/ 24 h 55"/>
                <a:gd name="T14" fmla="*/ 6 w 18"/>
                <a:gd name="T15" fmla="*/ 44 h 55"/>
                <a:gd name="T16" fmla="*/ 0 w 18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72" name="Freeform 208"/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7 w 12"/>
                <a:gd name="T1" fmla="*/ 54 h 54"/>
                <a:gd name="T2" fmla="*/ 2 w 12"/>
                <a:gd name="T3" fmla="*/ 46 h 54"/>
                <a:gd name="T4" fmla="*/ 0 w 12"/>
                <a:gd name="T5" fmla="*/ 29 h 54"/>
                <a:gd name="T6" fmla="*/ 1 w 12"/>
                <a:gd name="T7" fmla="*/ 10 h 54"/>
                <a:gd name="T8" fmla="*/ 7 w 12"/>
                <a:gd name="T9" fmla="*/ 0 h 54"/>
                <a:gd name="T10" fmla="*/ 12 w 12"/>
                <a:gd name="T11" fmla="*/ 3 h 54"/>
                <a:gd name="T12" fmla="*/ 10 w 12"/>
                <a:gd name="T13" fmla="*/ 19 h 54"/>
                <a:gd name="T14" fmla="*/ 8 w 12"/>
                <a:gd name="T15" fmla="*/ 38 h 54"/>
                <a:gd name="T16" fmla="*/ 7 w 1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73" name="Freeform 209"/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9 w 19"/>
                <a:gd name="T1" fmla="*/ 62 h 62"/>
                <a:gd name="T2" fmla="*/ 11 w 19"/>
                <a:gd name="T3" fmla="*/ 46 h 62"/>
                <a:gd name="T4" fmla="*/ 3 w 19"/>
                <a:gd name="T5" fmla="*/ 26 h 62"/>
                <a:gd name="T6" fmla="*/ 0 w 19"/>
                <a:gd name="T7" fmla="*/ 8 h 62"/>
                <a:gd name="T8" fmla="*/ 4 w 19"/>
                <a:gd name="T9" fmla="*/ 0 h 62"/>
                <a:gd name="T10" fmla="*/ 11 w 19"/>
                <a:gd name="T11" fmla="*/ 7 h 62"/>
                <a:gd name="T12" fmla="*/ 15 w 19"/>
                <a:gd name="T13" fmla="*/ 25 h 62"/>
                <a:gd name="T14" fmla="*/ 16 w 19"/>
                <a:gd name="T15" fmla="*/ 47 h 62"/>
                <a:gd name="T16" fmla="*/ 19 w 19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74" name="Freeform 210"/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21 w 21"/>
                <a:gd name="T1" fmla="*/ 69 h 69"/>
                <a:gd name="T2" fmla="*/ 13 w 21"/>
                <a:gd name="T3" fmla="*/ 53 h 69"/>
                <a:gd name="T4" fmla="*/ 5 w 21"/>
                <a:gd name="T5" fmla="*/ 28 h 69"/>
                <a:gd name="T6" fmla="*/ 0 w 21"/>
                <a:gd name="T7" fmla="*/ 8 h 69"/>
                <a:gd name="T8" fmla="*/ 3 w 21"/>
                <a:gd name="T9" fmla="*/ 0 h 69"/>
                <a:gd name="T10" fmla="*/ 11 w 21"/>
                <a:gd name="T11" fmla="*/ 10 h 69"/>
                <a:gd name="T12" fmla="*/ 16 w 21"/>
                <a:gd name="T13" fmla="*/ 31 h 69"/>
                <a:gd name="T14" fmla="*/ 19 w 21"/>
                <a:gd name="T15" fmla="*/ 54 h 69"/>
                <a:gd name="T16" fmla="*/ 21 w 21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75" name="Freeform 211"/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37 w 37"/>
                <a:gd name="T1" fmla="*/ 73 h 73"/>
                <a:gd name="T2" fmla="*/ 31 w 37"/>
                <a:gd name="T3" fmla="*/ 66 h 73"/>
                <a:gd name="T4" fmla="*/ 24 w 37"/>
                <a:gd name="T5" fmla="*/ 57 h 73"/>
                <a:gd name="T6" fmla="*/ 16 w 37"/>
                <a:gd name="T7" fmla="*/ 45 h 73"/>
                <a:gd name="T8" fmla="*/ 10 w 37"/>
                <a:gd name="T9" fmla="*/ 33 h 73"/>
                <a:gd name="T10" fmla="*/ 4 w 37"/>
                <a:gd name="T11" fmla="*/ 22 h 73"/>
                <a:gd name="T12" fmla="*/ 1 w 37"/>
                <a:gd name="T13" fmla="*/ 12 h 73"/>
                <a:gd name="T14" fmla="*/ 0 w 37"/>
                <a:gd name="T15" fmla="*/ 4 h 73"/>
                <a:gd name="T16" fmla="*/ 2 w 37"/>
                <a:gd name="T17" fmla="*/ 0 h 73"/>
                <a:gd name="T18" fmla="*/ 7 w 37"/>
                <a:gd name="T19" fmla="*/ 1 h 73"/>
                <a:gd name="T20" fmla="*/ 10 w 37"/>
                <a:gd name="T21" fmla="*/ 8 h 73"/>
                <a:gd name="T22" fmla="*/ 15 w 37"/>
                <a:gd name="T23" fmla="*/ 19 h 73"/>
                <a:gd name="T24" fmla="*/ 19 w 37"/>
                <a:gd name="T25" fmla="*/ 31 h 73"/>
                <a:gd name="T26" fmla="*/ 24 w 37"/>
                <a:gd name="T27" fmla="*/ 45 h 73"/>
                <a:gd name="T28" fmla="*/ 28 w 37"/>
                <a:gd name="T29" fmla="*/ 58 h 73"/>
                <a:gd name="T30" fmla="*/ 32 w 37"/>
                <a:gd name="T31" fmla="*/ 67 h 73"/>
                <a:gd name="T32" fmla="*/ 37 w 37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76" name="Freeform 212"/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44 w 44"/>
                <a:gd name="T1" fmla="*/ 68 h 68"/>
                <a:gd name="T2" fmla="*/ 38 w 44"/>
                <a:gd name="T3" fmla="*/ 62 h 68"/>
                <a:gd name="T4" fmla="*/ 31 w 44"/>
                <a:gd name="T5" fmla="*/ 54 h 68"/>
                <a:gd name="T6" fmla="*/ 22 w 44"/>
                <a:gd name="T7" fmla="*/ 43 h 68"/>
                <a:gd name="T8" fmla="*/ 14 w 44"/>
                <a:gd name="T9" fmla="*/ 32 h 68"/>
                <a:gd name="T10" fmla="*/ 7 w 44"/>
                <a:gd name="T11" fmla="*/ 20 h 68"/>
                <a:gd name="T12" fmla="*/ 3 w 44"/>
                <a:gd name="T13" fmla="*/ 11 h 68"/>
                <a:gd name="T14" fmla="*/ 0 w 44"/>
                <a:gd name="T15" fmla="*/ 4 h 68"/>
                <a:gd name="T16" fmla="*/ 3 w 44"/>
                <a:gd name="T17" fmla="*/ 0 h 68"/>
                <a:gd name="T18" fmla="*/ 7 w 44"/>
                <a:gd name="T19" fmla="*/ 1 h 68"/>
                <a:gd name="T20" fmla="*/ 13 w 44"/>
                <a:gd name="T21" fmla="*/ 7 h 68"/>
                <a:gd name="T22" fmla="*/ 19 w 44"/>
                <a:gd name="T23" fmla="*/ 17 h 68"/>
                <a:gd name="T24" fmla="*/ 24 w 44"/>
                <a:gd name="T25" fmla="*/ 30 h 68"/>
                <a:gd name="T26" fmla="*/ 30 w 44"/>
                <a:gd name="T27" fmla="*/ 42 h 68"/>
                <a:gd name="T28" fmla="*/ 36 w 44"/>
                <a:gd name="T29" fmla="*/ 54 h 68"/>
                <a:gd name="T30" fmla="*/ 41 w 44"/>
                <a:gd name="T31" fmla="*/ 63 h 68"/>
                <a:gd name="T32" fmla="*/ 44 w 44"/>
                <a:gd name="T3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77" name="Freeform 213"/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37 w 37"/>
                <a:gd name="T1" fmla="*/ 62 h 62"/>
                <a:gd name="T2" fmla="*/ 32 w 37"/>
                <a:gd name="T3" fmla="*/ 57 h 62"/>
                <a:gd name="T4" fmla="*/ 25 w 37"/>
                <a:gd name="T5" fmla="*/ 49 h 62"/>
                <a:gd name="T6" fmla="*/ 19 w 37"/>
                <a:gd name="T7" fmla="*/ 38 h 62"/>
                <a:gd name="T8" fmla="*/ 12 w 37"/>
                <a:gd name="T9" fmla="*/ 28 h 62"/>
                <a:gd name="T10" fmla="*/ 6 w 37"/>
                <a:gd name="T11" fmla="*/ 19 h 62"/>
                <a:gd name="T12" fmla="*/ 1 w 37"/>
                <a:gd name="T13" fmla="*/ 9 h 62"/>
                <a:gd name="T14" fmla="*/ 0 w 37"/>
                <a:gd name="T15" fmla="*/ 4 h 62"/>
                <a:gd name="T16" fmla="*/ 2 w 37"/>
                <a:gd name="T17" fmla="*/ 0 h 62"/>
                <a:gd name="T18" fmla="*/ 8 w 37"/>
                <a:gd name="T19" fmla="*/ 2 h 62"/>
                <a:gd name="T20" fmla="*/ 13 w 37"/>
                <a:gd name="T21" fmla="*/ 8 h 62"/>
                <a:gd name="T22" fmla="*/ 19 w 37"/>
                <a:gd name="T23" fmla="*/ 17 h 62"/>
                <a:gd name="T24" fmla="*/ 23 w 37"/>
                <a:gd name="T25" fmla="*/ 28 h 62"/>
                <a:gd name="T26" fmla="*/ 28 w 37"/>
                <a:gd name="T27" fmla="*/ 39 h 62"/>
                <a:gd name="T28" fmla="*/ 31 w 37"/>
                <a:gd name="T29" fmla="*/ 50 h 62"/>
                <a:gd name="T30" fmla="*/ 35 w 37"/>
                <a:gd name="T31" fmla="*/ 58 h 62"/>
                <a:gd name="T32" fmla="*/ 37 w 37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78" name="Freeform 214"/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1 w 58"/>
                <a:gd name="T1" fmla="*/ 90 h 90"/>
                <a:gd name="T2" fmla="*/ 0 w 58"/>
                <a:gd name="T3" fmla="*/ 85 h 90"/>
                <a:gd name="T4" fmla="*/ 4 w 58"/>
                <a:gd name="T5" fmla="*/ 75 h 90"/>
                <a:gd name="T6" fmla="*/ 9 w 58"/>
                <a:gd name="T7" fmla="*/ 61 h 90"/>
                <a:gd name="T8" fmla="*/ 17 w 58"/>
                <a:gd name="T9" fmla="*/ 46 h 90"/>
                <a:gd name="T10" fmla="*/ 27 w 58"/>
                <a:gd name="T11" fmla="*/ 31 h 90"/>
                <a:gd name="T12" fmla="*/ 38 w 58"/>
                <a:gd name="T13" fmla="*/ 17 h 90"/>
                <a:gd name="T14" fmla="*/ 48 w 58"/>
                <a:gd name="T15" fmla="*/ 5 h 90"/>
                <a:gd name="T16" fmla="*/ 58 w 58"/>
                <a:gd name="T17" fmla="*/ 0 h 90"/>
                <a:gd name="T18" fmla="*/ 54 w 58"/>
                <a:gd name="T19" fmla="*/ 7 h 90"/>
                <a:gd name="T20" fmla="*/ 47 w 58"/>
                <a:gd name="T21" fmla="*/ 18 h 90"/>
                <a:gd name="T22" fmla="*/ 39 w 58"/>
                <a:gd name="T23" fmla="*/ 33 h 90"/>
                <a:gd name="T24" fmla="*/ 30 w 58"/>
                <a:gd name="T25" fmla="*/ 49 h 90"/>
                <a:gd name="T26" fmla="*/ 21 w 58"/>
                <a:gd name="T27" fmla="*/ 65 h 90"/>
                <a:gd name="T28" fmla="*/ 12 w 58"/>
                <a:gd name="T29" fmla="*/ 78 h 90"/>
                <a:gd name="T30" fmla="*/ 6 w 58"/>
                <a:gd name="T31" fmla="*/ 87 h 90"/>
                <a:gd name="T32" fmla="*/ 1 w 58"/>
                <a:gd name="T3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79" name="Freeform 215"/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70 h 70"/>
                <a:gd name="T2" fmla="*/ 0 w 48"/>
                <a:gd name="T3" fmla="*/ 67 h 70"/>
                <a:gd name="T4" fmla="*/ 2 w 48"/>
                <a:gd name="T5" fmla="*/ 60 h 70"/>
                <a:gd name="T6" fmla="*/ 6 w 48"/>
                <a:gd name="T7" fmla="*/ 50 h 70"/>
                <a:gd name="T8" fmla="*/ 13 w 48"/>
                <a:gd name="T9" fmla="*/ 38 h 70"/>
                <a:gd name="T10" fmla="*/ 20 w 48"/>
                <a:gd name="T11" fmla="*/ 27 h 70"/>
                <a:gd name="T12" fmla="*/ 29 w 48"/>
                <a:gd name="T13" fmla="*/ 15 h 70"/>
                <a:gd name="T14" fmla="*/ 38 w 48"/>
                <a:gd name="T15" fmla="*/ 6 h 70"/>
                <a:gd name="T16" fmla="*/ 48 w 48"/>
                <a:gd name="T17" fmla="*/ 0 h 70"/>
                <a:gd name="T18" fmla="*/ 43 w 48"/>
                <a:gd name="T19" fmla="*/ 8 h 70"/>
                <a:gd name="T20" fmla="*/ 37 w 48"/>
                <a:gd name="T21" fmla="*/ 19 h 70"/>
                <a:gd name="T22" fmla="*/ 29 w 48"/>
                <a:gd name="T23" fmla="*/ 30 h 70"/>
                <a:gd name="T24" fmla="*/ 22 w 48"/>
                <a:gd name="T25" fmla="*/ 43 h 70"/>
                <a:gd name="T26" fmla="*/ 15 w 48"/>
                <a:gd name="T27" fmla="*/ 54 h 70"/>
                <a:gd name="T28" fmla="*/ 8 w 48"/>
                <a:gd name="T29" fmla="*/ 64 h 70"/>
                <a:gd name="T30" fmla="*/ 4 w 48"/>
                <a:gd name="T31" fmla="*/ 69 h 70"/>
                <a:gd name="T32" fmla="*/ 0 w 48"/>
                <a:gd name="T3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80" name="Freeform 216"/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44 w 44"/>
                <a:gd name="T1" fmla="*/ 68 h 68"/>
                <a:gd name="T2" fmla="*/ 38 w 44"/>
                <a:gd name="T3" fmla="*/ 62 h 68"/>
                <a:gd name="T4" fmla="*/ 31 w 44"/>
                <a:gd name="T5" fmla="*/ 54 h 68"/>
                <a:gd name="T6" fmla="*/ 23 w 44"/>
                <a:gd name="T7" fmla="*/ 43 h 68"/>
                <a:gd name="T8" fmla="*/ 15 w 44"/>
                <a:gd name="T9" fmla="*/ 32 h 68"/>
                <a:gd name="T10" fmla="*/ 7 w 44"/>
                <a:gd name="T11" fmla="*/ 21 h 68"/>
                <a:gd name="T12" fmla="*/ 2 w 44"/>
                <a:gd name="T13" fmla="*/ 12 h 68"/>
                <a:gd name="T14" fmla="*/ 0 w 44"/>
                <a:gd name="T15" fmla="*/ 3 h 68"/>
                <a:gd name="T16" fmla="*/ 2 w 44"/>
                <a:gd name="T17" fmla="*/ 0 h 68"/>
                <a:gd name="T18" fmla="*/ 7 w 44"/>
                <a:gd name="T19" fmla="*/ 1 h 68"/>
                <a:gd name="T20" fmla="*/ 13 w 44"/>
                <a:gd name="T21" fmla="*/ 7 h 68"/>
                <a:gd name="T22" fmla="*/ 18 w 44"/>
                <a:gd name="T23" fmla="*/ 17 h 68"/>
                <a:gd name="T24" fmla="*/ 25 w 44"/>
                <a:gd name="T25" fmla="*/ 30 h 68"/>
                <a:gd name="T26" fmla="*/ 31 w 44"/>
                <a:gd name="T27" fmla="*/ 43 h 68"/>
                <a:gd name="T28" fmla="*/ 36 w 44"/>
                <a:gd name="T29" fmla="*/ 54 h 68"/>
                <a:gd name="T30" fmla="*/ 40 w 44"/>
                <a:gd name="T31" fmla="*/ 63 h 68"/>
                <a:gd name="T32" fmla="*/ 44 w 44"/>
                <a:gd name="T3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81" name="Freeform 217"/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31 w 173"/>
                <a:gd name="T1" fmla="*/ 43 h 178"/>
                <a:gd name="T2" fmla="*/ 16 w 173"/>
                <a:gd name="T3" fmla="*/ 58 h 178"/>
                <a:gd name="T4" fmla="*/ 22 w 173"/>
                <a:gd name="T5" fmla="*/ 83 h 178"/>
                <a:gd name="T6" fmla="*/ 40 w 173"/>
                <a:gd name="T7" fmla="*/ 86 h 178"/>
                <a:gd name="T8" fmla="*/ 52 w 173"/>
                <a:gd name="T9" fmla="*/ 91 h 178"/>
                <a:gd name="T10" fmla="*/ 61 w 173"/>
                <a:gd name="T11" fmla="*/ 103 h 178"/>
                <a:gd name="T12" fmla="*/ 52 w 173"/>
                <a:gd name="T13" fmla="*/ 103 h 178"/>
                <a:gd name="T14" fmla="*/ 38 w 173"/>
                <a:gd name="T15" fmla="*/ 101 h 178"/>
                <a:gd name="T16" fmla="*/ 30 w 173"/>
                <a:gd name="T17" fmla="*/ 91 h 178"/>
                <a:gd name="T18" fmla="*/ 8 w 173"/>
                <a:gd name="T19" fmla="*/ 95 h 178"/>
                <a:gd name="T20" fmla="*/ 0 w 173"/>
                <a:gd name="T21" fmla="*/ 118 h 178"/>
                <a:gd name="T22" fmla="*/ 5 w 173"/>
                <a:gd name="T23" fmla="*/ 130 h 178"/>
                <a:gd name="T24" fmla="*/ 15 w 173"/>
                <a:gd name="T25" fmla="*/ 137 h 178"/>
                <a:gd name="T26" fmla="*/ 31 w 173"/>
                <a:gd name="T27" fmla="*/ 137 h 178"/>
                <a:gd name="T28" fmla="*/ 42 w 173"/>
                <a:gd name="T29" fmla="*/ 132 h 178"/>
                <a:gd name="T30" fmla="*/ 56 w 173"/>
                <a:gd name="T31" fmla="*/ 129 h 178"/>
                <a:gd name="T32" fmla="*/ 42 w 173"/>
                <a:gd name="T33" fmla="*/ 150 h 178"/>
                <a:gd name="T34" fmla="*/ 45 w 173"/>
                <a:gd name="T35" fmla="*/ 174 h 178"/>
                <a:gd name="T36" fmla="*/ 60 w 173"/>
                <a:gd name="T37" fmla="*/ 177 h 178"/>
                <a:gd name="T38" fmla="*/ 74 w 173"/>
                <a:gd name="T39" fmla="*/ 171 h 178"/>
                <a:gd name="T40" fmla="*/ 81 w 173"/>
                <a:gd name="T41" fmla="*/ 150 h 178"/>
                <a:gd name="T42" fmla="*/ 74 w 173"/>
                <a:gd name="T43" fmla="*/ 132 h 178"/>
                <a:gd name="T44" fmla="*/ 79 w 173"/>
                <a:gd name="T45" fmla="*/ 125 h 178"/>
                <a:gd name="T46" fmla="*/ 84 w 173"/>
                <a:gd name="T47" fmla="*/ 134 h 178"/>
                <a:gd name="T48" fmla="*/ 92 w 173"/>
                <a:gd name="T49" fmla="*/ 151 h 178"/>
                <a:gd name="T50" fmla="*/ 118 w 173"/>
                <a:gd name="T51" fmla="*/ 150 h 178"/>
                <a:gd name="T52" fmla="*/ 139 w 173"/>
                <a:gd name="T53" fmla="*/ 157 h 178"/>
                <a:gd name="T54" fmla="*/ 158 w 173"/>
                <a:gd name="T55" fmla="*/ 144 h 178"/>
                <a:gd name="T56" fmla="*/ 163 w 173"/>
                <a:gd name="T57" fmla="*/ 132 h 178"/>
                <a:gd name="T58" fmla="*/ 159 w 173"/>
                <a:gd name="T59" fmla="*/ 125 h 178"/>
                <a:gd name="T60" fmla="*/ 136 w 173"/>
                <a:gd name="T61" fmla="*/ 113 h 178"/>
                <a:gd name="T62" fmla="*/ 120 w 173"/>
                <a:gd name="T63" fmla="*/ 109 h 178"/>
                <a:gd name="T64" fmla="*/ 127 w 173"/>
                <a:gd name="T65" fmla="*/ 94 h 178"/>
                <a:gd name="T66" fmla="*/ 149 w 173"/>
                <a:gd name="T67" fmla="*/ 86 h 178"/>
                <a:gd name="T68" fmla="*/ 170 w 173"/>
                <a:gd name="T69" fmla="*/ 73 h 178"/>
                <a:gd name="T70" fmla="*/ 171 w 173"/>
                <a:gd name="T71" fmla="*/ 52 h 178"/>
                <a:gd name="T72" fmla="*/ 151 w 173"/>
                <a:gd name="T73" fmla="*/ 40 h 178"/>
                <a:gd name="T74" fmla="*/ 129 w 173"/>
                <a:gd name="T75" fmla="*/ 50 h 178"/>
                <a:gd name="T76" fmla="*/ 129 w 173"/>
                <a:gd name="T77" fmla="*/ 64 h 178"/>
                <a:gd name="T78" fmla="*/ 111 w 173"/>
                <a:gd name="T79" fmla="*/ 81 h 178"/>
                <a:gd name="T80" fmla="*/ 103 w 173"/>
                <a:gd name="T81" fmla="*/ 79 h 178"/>
                <a:gd name="T82" fmla="*/ 101 w 173"/>
                <a:gd name="T83" fmla="*/ 68 h 178"/>
                <a:gd name="T84" fmla="*/ 105 w 173"/>
                <a:gd name="T85" fmla="*/ 49 h 178"/>
                <a:gd name="T86" fmla="*/ 122 w 173"/>
                <a:gd name="T87" fmla="*/ 27 h 178"/>
                <a:gd name="T88" fmla="*/ 111 w 173"/>
                <a:gd name="T89" fmla="*/ 5 h 178"/>
                <a:gd name="T90" fmla="*/ 89 w 173"/>
                <a:gd name="T91" fmla="*/ 2 h 178"/>
                <a:gd name="T92" fmla="*/ 74 w 173"/>
                <a:gd name="T93" fmla="*/ 12 h 178"/>
                <a:gd name="T94" fmla="*/ 68 w 173"/>
                <a:gd name="T95" fmla="*/ 22 h 178"/>
                <a:gd name="T96" fmla="*/ 74 w 173"/>
                <a:gd name="T97" fmla="*/ 40 h 178"/>
                <a:gd name="T98" fmla="*/ 84 w 173"/>
                <a:gd name="T99" fmla="*/ 54 h 178"/>
                <a:gd name="T100" fmla="*/ 83 w 173"/>
                <a:gd name="T101" fmla="*/ 71 h 178"/>
                <a:gd name="T102" fmla="*/ 73 w 173"/>
                <a:gd name="T103" fmla="*/ 74 h 178"/>
                <a:gd name="T104" fmla="*/ 63 w 173"/>
                <a:gd name="T105" fmla="*/ 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82" name="Freeform 218"/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177 w 179"/>
                <a:gd name="T1" fmla="*/ 0 h 309"/>
                <a:gd name="T2" fmla="*/ 162 w 179"/>
                <a:gd name="T3" fmla="*/ 20 h 309"/>
                <a:gd name="T4" fmla="*/ 146 w 179"/>
                <a:gd name="T5" fmla="*/ 37 h 309"/>
                <a:gd name="T6" fmla="*/ 127 w 179"/>
                <a:gd name="T7" fmla="*/ 51 h 309"/>
                <a:gd name="T8" fmla="*/ 109 w 179"/>
                <a:gd name="T9" fmla="*/ 61 h 309"/>
                <a:gd name="T10" fmla="*/ 89 w 179"/>
                <a:gd name="T11" fmla="*/ 69 h 309"/>
                <a:gd name="T12" fmla="*/ 70 w 179"/>
                <a:gd name="T13" fmla="*/ 75 h 309"/>
                <a:gd name="T14" fmla="*/ 51 w 179"/>
                <a:gd name="T15" fmla="*/ 77 h 309"/>
                <a:gd name="T16" fmla="*/ 33 w 179"/>
                <a:gd name="T17" fmla="*/ 77 h 309"/>
                <a:gd name="T18" fmla="*/ 34 w 179"/>
                <a:gd name="T19" fmla="*/ 84 h 309"/>
                <a:gd name="T20" fmla="*/ 34 w 179"/>
                <a:gd name="T21" fmla="*/ 92 h 309"/>
                <a:gd name="T22" fmla="*/ 33 w 179"/>
                <a:gd name="T23" fmla="*/ 100 h 309"/>
                <a:gd name="T24" fmla="*/ 30 w 179"/>
                <a:gd name="T25" fmla="*/ 109 h 309"/>
                <a:gd name="T26" fmla="*/ 26 w 179"/>
                <a:gd name="T27" fmla="*/ 119 h 309"/>
                <a:gd name="T28" fmla="*/ 19 w 179"/>
                <a:gd name="T29" fmla="*/ 128 h 309"/>
                <a:gd name="T30" fmla="*/ 11 w 179"/>
                <a:gd name="T31" fmla="*/ 135 h 309"/>
                <a:gd name="T32" fmla="*/ 0 w 179"/>
                <a:gd name="T33" fmla="*/ 142 h 309"/>
                <a:gd name="T34" fmla="*/ 12 w 179"/>
                <a:gd name="T35" fmla="*/ 161 h 309"/>
                <a:gd name="T36" fmla="*/ 20 w 179"/>
                <a:gd name="T37" fmla="*/ 187 h 309"/>
                <a:gd name="T38" fmla="*/ 21 w 179"/>
                <a:gd name="T39" fmla="*/ 211 h 309"/>
                <a:gd name="T40" fmla="*/ 12 w 179"/>
                <a:gd name="T41" fmla="*/ 231 h 309"/>
                <a:gd name="T42" fmla="*/ 20 w 179"/>
                <a:gd name="T43" fmla="*/ 235 h 309"/>
                <a:gd name="T44" fmla="*/ 29 w 179"/>
                <a:gd name="T45" fmla="*/ 240 h 309"/>
                <a:gd name="T46" fmla="*/ 40 w 179"/>
                <a:gd name="T47" fmla="*/ 245 h 309"/>
                <a:gd name="T48" fmla="*/ 51 w 179"/>
                <a:gd name="T49" fmla="*/ 252 h 309"/>
                <a:gd name="T50" fmla="*/ 61 w 179"/>
                <a:gd name="T51" fmla="*/ 263 h 309"/>
                <a:gd name="T52" fmla="*/ 72 w 179"/>
                <a:gd name="T53" fmla="*/ 275 h 309"/>
                <a:gd name="T54" fmla="*/ 80 w 179"/>
                <a:gd name="T55" fmla="*/ 290 h 309"/>
                <a:gd name="T56" fmla="*/ 86 w 179"/>
                <a:gd name="T57" fmla="*/ 309 h 309"/>
                <a:gd name="T58" fmla="*/ 90 w 179"/>
                <a:gd name="T59" fmla="*/ 298 h 309"/>
                <a:gd name="T60" fmla="*/ 96 w 179"/>
                <a:gd name="T61" fmla="*/ 286 h 309"/>
                <a:gd name="T62" fmla="*/ 104 w 179"/>
                <a:gd name="T63" fmla="*/ 274 h 309"/>
                <a:gd name="T64" fmla="*/ 113 w 179"/>
                <a:gd name="T65" fmla="*/ 264 h 309"/>
                <a:gd name="T66" fmla="*/ 123 w 179"/>
                <a:gd name="T67" fmla="*/ 253 h 309"/>
                <a:gd name="T68" fmla="*/ 134 w 179"/>
                <a:gd name="T69" fmla="*/ 246 h 309"/>
                <a:gd name="T70" fmla="*/ 147 w 179"/>
                <a:gd name="T71" fmla="*/ 241 h 309"/>
                <a:gd name="T72" fmla="*/ 161 w 179"/>
                <a:gd name="T73" fmla="*/ 238 h 309"/>
                <a:gd name="T74" fmla="*/ 154 w 179"/>
                <a:gd name="T75" fmla="*/ 225 h 309"/>
                <a:gd name="T76" fmla="*/ 150 w 179"/>
                <a:gd name="T77" fmla="*/ 207 h 309"/>
                <a:gd name="T78" fmla="*/ 152 w 179"/>
                <a:gd name="T79" fmla="*/ 188 h 309"/>
                <a:gd name="T80" fmla="*/ 165 w 179"/>
                <a:gd name="T81" fmla="*/ 168 h 309"/>
                <a:gd name="T82" fmla="*/ 154 w 179"/>
                <a:gd name="T83" fmla="*/ 135 h 309"/>
                <a:gd name="T84" fmla="*/ 150 w 179"/>
                <a:gd name="T85" fmla="*/ 103 h 309"/>
                <a:gd name="T86" fmla="*/ 151 w 179"/>
                <a:gd name="T87" fmla="*/ 74 h 309"/>
                <a:gd name="T88" fmla="*/ 156 w 179"/>
                <a:gd name="T89" fmla="*/ 52 h 309"/>
                <a:gd name="T90" fmla="*/ 161 w 179"/>
                <a:gd name="T91" fmla="*/ 39 h 309"/>
                <a:gd name="T92" fmla="*/ 166 w 179"/>
                <a:gd name="T93" fmla="*/ 27 h 309"/>
                <a:gd name="T94" fmla="*/ 172 w 179"/>
                <a:gd name="T95" fmla="*/ 15 h 309"/>
                <a:gd name="T96" fmla="*/ 177 w 179"/>
                <a:gd name="T97" fmla="*/ 9 h 309"/>
                <a:gd name="T98" fmla="*/ 179 w 179"/>
                <a:gd name="T99" fmla="*/ 7 h 309"/>
                <a:gd name="T100" fmla="*/ 179 w 179"/>
                <a:gd name="T101" fmla="*/ 5 h 309"/>
                <a:gd name="T102" fmla="*/ 178 w 179"/>
                <a:gd name="T103" fmla="*/ 4 h 309"/>
                <a:gd name="T104" fmla="*/ 177 w 179"/>
                <a:gd name="T105" fmla="*/ 2 h 309"/>
                <a:gd name="T106" fmla="*/ 177 w 179"/>
                <a:gd name="T10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83" name="Freeform 219"/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52 w 334"/>
                <a:gd name="T1" fmla="*/ 0 h 255"/>
                <a:gd name="T2" fmla="*/ 141 w 334"/>
                <a:gd name="T3" fmla="*/ 3 h 255"/>
                <a:gd name="T4" fmla="*/ 126 w 334"/>
                <a:gd name="T5" fmla="*/ 9 h 255"/>
                <a:gd name="T6" fmla="*/ 108 w 334"/>
                <a:gd name="T7" fmla="*/ 15 h 255"/>
                <a:gd name="T8" fmla="*/ 91 w 334"/>
                <a:gd name="T9" fmla="*/ 21 h 255"/>
                <a:gd name="T10" fmla="*/ 71 w 334"/>
                <a:gd name="T11" fmla="*/ 26 h 255"/>
                <a:gd name="T12" fmla="*/ 54 w 334"/>
                <a:gd name="T13" fmla="*/ 31 h 255"/>
                <a:gd name="T14" fmla="*/ 37 w 334"/>
                <a:gd name="T15" fmla="*/ 34 h 255"/>
                <a:gd name="T16" fmla="*/ 22 w 334"/>
                <a:gd name="T17" fmla="*/ 35 h 255"/>
                <a:gd name="T18" fmla="*/ 15 w 334"/>
                <a:gd name="T19" fmla="*/ 34 h 255"/>
                <a:gd name="T20" fmla="*/ 9 w 334"/>
                <a:gd name="T21" fmla="*/ 33 h 255"/>
                <a:gd name="T22" fmla="*/ 4 w 334"/>
                <a:gd name="T23" fmla="*/ 32 h 255"/>
                <a:gd name="T24" fmla="*/ 0 w 334"/>
                <a:gd name="T25" fmla="*/ 32 h 255"/>
                <a:gd name="T26" fmla="*/ 17 w 334"/>
                <a:gd name="T27" fmla="*/ 44 h 255"/>
                <a:gd name="T28" fmla="*/ 35 w 334"/>
                <a:gd name="T29" fmla="*/ 59 h 255"/>
                <a:gd name="T30" fmla="*/ 48 w 334"/>
                <a:gd name="T31" fmla="*/ 76 h 255"/>
                <a:gd name="T32" fmla="*/ 62 w 334"/>
                <a:gd name="T33" fmla="*/ 97 h 255"/>
                <a:gd name="T34" fmla="*/ 73 w 334"/>
                <a:gd name="T35" fmla="*/ 118 h 255"/>
                <a:gd name="T36" fmla="*/ 82 w 334"/>
                <a:gd name="T37" fmla="*/ 141 h 255"/>
                <a:gd name="T38" fmla="*/ 89 w 334"/>
                <a:gd name="T39" fmla="*/ 167 h 255"/>
                <a:gd name="T40" fmla="*/ 93 w 334"/>
                <a:gd name="T41" fmla="*/ 191 h 255"/>
                <a:gd name="T42" fmla="*/ 101 w 334"/>
                <a:gd name="T43" fmla="*/ 191 h 255"/>
                <a:gd name="T44" fmla="*/ 113 w 334"/>
                <a:gd name="T45" fmla="*/ 194 h 255"/>
                <a:gd name="T46" fmla="*/ 124 w 334"/>
                <a:gd name="T47" fmla="*/ 199 h 255"/>
                <a:gd name="T48" fmla="*/ 138 w 334"/>
                <a:gd name="T49" fmla="*/ 207 h 255"/>
                <a:gd name="T50" fmla="*/ 151 w 334"/>
                <a:gd name="T51" fmla="*/ 216 h 255"/>
                <a:gd name="T52" fmla="*/ 162 w 334"/>
                <a:gd name="T53" fmla="*/ 228 h 255"/>
                <a:gd name="T54" fmla="*/ 173 w 334"/>
                <a:gd name="T55" fmla="*/ 240 h 255"/>
                <a:gd name="T56" fmla="*/ 181 w 334"/>
                <a:gd name="T57" fmla="*/ 255 h 255"/>
                <a:gd name="T58" fmla="*/ 191 w 334"/>
                <a:gd name="T59" fmla="*/ 247 h 255"/>
                <a:gd name="T60" fmla="*/ 204 w 334"/>
                <a:gd name="T61" fmla="*/ 240 h 255"/>
                <a:gd name="T62" fmla="*/ 220 w 334"/>
                <a:gd name="T63" fmla="*/ 234 h 255"/>
                <a:gd name="T64" fmla="*/ 238 w 334"/>
                <a:gd name="T65" fmla="*/ 229 h 255"/>
                <a:gd name="T66" fmla="*/ 259 w 334"/>
                <a:gd name="T67" fmla="*/ 228 h 255"/>
                <a:gd name="T68" fmla="*/ 282 w 334"/>
                <a:gd name="T69" fmla="*/ 229 h 255"/>
                <a:gd name="T70" fmla="*/ 308 w 334"/>
                <a:gd name="T71" fmla="*/ 235 h 255"/>
                <a:gd name="T72" fmla="*/ 334 w 334"/>
                <a:gd name="T73" fmla="*/ 246 h 255"/>
                <a:gd name="T74" fmla="*/ 326 w 334"/>
                <a:gd name="T75" fmla="*/ 237 h 255"/>
                <a:gd name="T76" fmla="*/ 318 w 334"/>
                <a:gd name="T77" fmla="*/ 225 h 255"/>
                <a:gd name="T78" fmla="*/ 311 w 334"/>
                <a:gd name="T79" fmla="*/ 212 h 255"/>
                <a:gd name="T80" fmla="*/ 306 w 334"/>
                <a:gd name="T81" fmla="*/ 196 h 255"/>
                <a:gd name="T82" fmla="*/ 303 w 334"/>
                <a:gd name="T83" fmla="*/ 177 h 255"/>
                <a:gd name="T84" fmla="*/ 304 w 334"/>
                <a:gd name="T85" fmla="*/ 158 h 255"/>
                <a:gd name="T86" fmla="*/ 310 w 334"/>
                <a:gd name="T87" fmla="*/ 134 h 255"/>
                <a:gd name="T88" fmla="*/ 320 w 334"/>
                <a:gd name="T89" fmla="*/ 109 h 255"/>
                <a:gd name="T90" fmla="*/ 305 w 334"/>
                <a:gd name="T91" fmla="*/ 106 h 255"/>
                <a:gd name="T92" fmla="*/ 289 w 334"/>
                <a:gd name="T93" fmla="*/ 101 h 255"/>
                <a:gd name="T94" fmla="*/ 274 w 334"/>
                <a:gd name="T95" fmla="*/ 95 h 255"/>
                <a:gd name="T96" fmla="*/ 259 w 334"/>
                <a:gd name="T97" fmla="*/ 86 h 255"/>
                <a:gd name="T98" fmla="*/ 248 w 334"/>
                <a:gd name="T99" fmla="*/ 73 h 255"/>
                <a:gd name="T100" fmla="*/ 238 w 334"/>
                <a:gd name="T101" fmla="*/ 59 h 255"/>
                <a:gd name="T102" fmla="*/ 234 w 334"/>
                <a:gd name="T103" fmla="*/ 39 h 255"/>
                <a:gd name="T104" fmla="*/ 233 w 334"/>
                <a:gd name="T105" fmla="*/ 16 h 255"/>
                <a:gd name="T106" fmla="*/ 223 w 334"/>
                <a:gd name="T107" fmla="*/ 18 h 255"/>
                <a:gd name="T108" fmla="*/ 215 w 334"/>
                <a:gd name="T109" fmla="*/ 19 h 255"/>
                <a:gd name="T110" fmla="*/ 205 w 334"/>
                <a:gd name="T111" fmla="*/ 21 h 255"/>
                <a:gd name="T112" fmla="*/ 196 w 334"/>
                <a:gd name="T113" fmla="*/ 19 h 255"/>
                <a:gd name="T114" fmla="*/ 185 w 334"/>
                <a:gd name="T115" fmla="*/ 17 h 255"/>
                <a:gd name="T116" fmla="*/ 175 w 334"/>
                <a:gd name="T117" fmla="*/ 14 h 255"/>
                <a:gd name="T118" fmla="*/ 164 w 334"/>
                <a:gd name="T119" fmla="*/ 8 h 255"/>
                <a:gd name="T120" fmla="*/ 152 w 334"/>
                <a:gd name="T1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84" name="Freeform 220"/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247 w 293"/>
                <a:gd name="T1" fmla="*/ 175 h 360"/>
                <a:gd name="T2" fmla="*/ 209 w 293"/>
                <a:gd name="T3" fmla="*/ 177 h 360"/>
                <a:gd name="T4" fmla="*/ 160 w 293"/>
                <a:gd name="T5" fmla="*/ 193 h 360"/>
                <a:gd name="T6" fmla="*/ 112 w 293"/>
                <a:gd name="T7" fmla="*/ 234 h 360"/>
                <a:gd name="T8" fmla="*/ 89 w 293"/>
                <a:gd name="T9" fmla="*/ 285 h 360"/>
                <a:gd name="T10" fmla="*/ 80 w 293"/>
                <a:gd name="T11" fmla="*/ 313 h 360"/>
                <a:gd name="T12" fmla="*/ 71 w 293"/>
                <a:gd name="T13" fmla="*/ 332 h 360"/>
                <a:gd name="T14" fmla="*/ 61 w 293"/>
                <a:gd name="T15" fmla="*/ 345 h 360"/>
                <a:gd name="T16" fmla="*/ 47 w 293"/>
                <a:gd name="T17" fmla="*/ 348 h 360"/>
                <a:gd name="T18" fmla="*/ 31 w 293"/>
                <a:gd name="T19" fmla="*/ 351 h 360"/>
                <a:gd name="T20" fmla="*/ 17 w 293"/>
                <a:gd name="T21" fmla="*/ 354 h 360"/>
                <a:gd name="T22" fmla="*/ 5 w 293"/>
                <a:gd name="T23" fmla="*/ 358 h 360"/>
                <a:gd name="T24" fmla="*/ 1 w 293"/>
                <a:gd name="T25" fmla="*/ 359 h 360"/>
                <a:gd name="T26" fmla="*/ 0 w 293"/>
                <a:gd name="T27" fmla="*/ 356 h 360"/>
                <a:gd name="T28" fmla="*/ 24 w 293"/>
                <a:gd name="T29" fmla="*/ 344 h 360"/>
                <a:gd name="T30" fmla="*/ 55 w 293"/>
                <a:gd name="T31" fmla="*/ 308 h 360"/>
                <a:gd name="T32" fmla="*/ 69 w 293"/>
                <a:gd name="T33" fmla="*/ 264 h 360"/>
                <a:gd name="T34" fmla="*/ 72 w 293"/>
                <a:gd name="T35" fmla="*/ 225 h 360"/>
                <a:gd name="T36" fmla="*/ 72 w 293"/>
                <a:gd name="T37" fmla="*/ 201 h 360"/>
                <a:gd name="T38" fmla="*/ 65 w 293"/>
                <a:gd name="T39" fmla="*/ 171 h 360"/>
                <a:gd name="T40" fmla="*/ 70 w 293"/>
                <a:gd name="T41" fmla="*/ 152 h 360"/>
                <a:gd name="T42" fmla="*/ 93 w 293"/>
                <a:gd name="T43" fmla="*/ 137 h 360"/>
                <a:gd name="T44" fmla="*/ 114 w 293"/>
                <a:gd name="T45" fmla="*/ 111 h 360"/>
                <a:gd name="T46" fmla="*/ 120 w 293"/>
                <a:gd name="T47" fmla="*/ 79 h 360"/>
                <a:gd name="T48" fmla="*/ 130 w 293"/>
                <a:gd name="T49" fmla="*/ 62 h 360"/>
                <a:gd name="T50" fmla="*/ 163 w 293"/>
                <a:gd name="T51" fmla="*/ 51 h 360"/>
                <a:gd name="T52" fmla="*/ 200 w 293"/>
                <a:gd name="T53" fmla="*/ 33 h 360"/>
                <a:gd name="T54" fmla="*/ 229 w 293"/>
                <a:gd name="T55" fmla="*/ 11 h 360"/>
                <a:gd name="T56" fmla="*/ 237 w 293"/>
                <a:gd name="T57" fmla="*/ 13 h 360"/>
                <a:gd name="T58" fmla="*/ 242 w 293"/>
                <a:gd name="T59" fmla="*/ 47 h 360"/>
                <a:gd name="T60" fmla="*/ 256 w 293"/>
                <a:gd name="T61" fmla="*/ 81 h 360"/>
                <a:gd name="T62" fmla="*/ 279 w 293"/>
                <a:gd name="T63" fmla="*/ 109 h 360"/>
                <a:gd name="T64" fmla="*/ 284 w 293"/>
                <a:gd name="T65" fmla="*/ 119 h 360"/>
                <a:gd name="T66" fmla="*/ 266 w 293"/>
                <a:gd name="T67" fmla="*/ 127 h 360"/>
                <a:gd name="T68" fmla="*/ 252 w 293"/>
                <a:gd name="T69" fmla="*/ 141 h 360"/>
                <a:gd name="T70" fmla="*/ 251 w 293"/>
                <a:gd name="T71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85" name="Freeform 221"/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94 w 173"/>
                <a:gd name="T1" fmla="*/ 347 h 351"/>
                <a:gd name="T2" fmla="*/ 83 w 173"/>
                <a:gd name="T3" fmla="*/ 335 h 351"/>
                <a:gd name="T4" fmla="*/ 64 w 173"/>
                <a:gd name="T5" fmla="*/ 336 h 351"/>
                <a:gd name="T6" fmla="*/ 55 w 173"/>
                <a:gd name="T7" fmla="*/ 331 h 351"/>
                <a:gd name="T8" fmla="*/ 57 w 173"/>
                <a:gd name="T9" fmla="*/ 321 h 351"/>
                <a:gd name="T10" fmla="*/ 68 w 173"/>
                <a:gd name="T11" fmla="*/ 311 h 351"/>
                <a:gd name="T12" fmla="*/ 84 w 173"/>
                <a:gd name="T13" fmla="*/ 308 h 351"/>
                <a:gd name="T14" fmla="*/ 99 w 173"/>
                <a:gd name="T15" fmla="*/ 302 h 351"/>
                <a:gd name="T16" fmla="*/ 107 w 173"/>
                <a:gd name="T17" fmla="*/ 291 h 351"/>
                <a:gd name="T18" fmla="*/ 108 w 173"/>
                <a:gd name="T19" fmla="*/ 285 h 351"/>
                <a:gd name="T20" fmla="*/ 107 w 173"/>
                <a:gd name="T21" fmla="*/ 278 h 351"/>
                <a:gd name="T22" fmla="*/ 103 w 173"/>
                <a:gd name="T23" fmla="*/ 271 h 351"/>
                <a:gd name="T24" fmla="*/ 95 w 173"/>
                <a:gd name="T25" fmla="*/ 263 h 351"/>
                <a:gd name="T26" fmla="*/ 77 w 173"/>
                <a:gd name="T27" fmla="*/ 263 h 351"/>
                <a:gd name="T28" fmla="*/ 64 w 173"/>
                <a:gd name="T29" fmla="*/ 272 h 351"/>
                <a:gd name="T30" fmla="*/ 63 w 173"/>
                <a:gd name="T31" fmla="*/ 281 h 351"/>
                <a:gd name="T32" fmla="*/ 59 w 173"/>
                <a:gd name="T33" fmla="*/ 293 h 351"/>
                <a:gd name="T34" fmla="*/ 46 w 173"/>
                <a:gd name="T35" fmla="*/ 303 h 351"/>
                <a:gd name="T36" fmla="*/ 40 w 173"/>
                <a:gd name="T37" fmla="*/ 303 h 351"/>
                <a:gd name="T38" fmla="*/ 36 w 173"/>
                <a:gd name="T39" fmla="*/ 298 h 351"/>
                <a:gd name="T40" fmla="*/ 36 w 173"/>
                <a:gd name="T41" fmla="*/ 290 h 351"/>
                <a:gd name="T42" fmla="*/ 39 w 173"/>
                <a:gd name="T43" fmla="*/ 275 h 351"/>
                <a:gd name="T44" fmla="*/ 47 w 173"/>
                <a:gd name="T45" fmla="*/ 266 h 351"/>
                <a:gd name="T46" fmla="*/ 55 w 173"/>
                <a:gd name="T47" fmla="*/ 255 h 351"/>
                <a:gd name="T48" fmla="*/ 57 w 173"/>
                <a:gd name="T49" fmla="*/ 247 h 351"/>
                <a:gd name="T50" fmla="*/ 57 w 173"/>
                <a:gd name="T51" fmla="*/ 243 h 351"/>
                <a:gd name="T52" fmla="*/ 54 w 173"/>
                <a:gd name="T53" fmla="*/ 235 h 351"/>
                <a:gd name="T54" fmla="*/ 45 w 173"/>
                <a:gd name="T55" fmla="*/ 227 h 351"/>
                <a:gd name="T56" fmla="*/ 32 w 173"/>
                <a:gd name="T57" fmla="*/ 222 h 351"/>
                <a:gd name="T58" fmla="*/ 24 w 173"/>
                <a:gd name="T59" fmla="*/ 225 h 351"/>
                <a:gd name="T60" fmla="*/ 17 w 173"/>
                <a:gd name="T61" fmla="*/ 228 h 351"/>
                <a:gd name="T62" fmla="*/ 11 w 173"/>
                <a:gd name="T63" fmla="*/ 232 h 351"/>
                <a:gd name="T64" fmla="*/ 0 w 173"/>
                <a:gd name="T65" fmla="*/ 202 h 351"/>
                <a:gd name="T66" fmla="*/ 16 w 173"/>
                <a:gd name="T67" fmla="*/ 134 h 351"/>
                <a:gd name="T68" fmla="*/ 63 w 173"/>
                <a:gd name="T69" fmla="*/ 70 h 351"/>
                <a:gd name="T70" fmla="*/ 121 w 173"/>
                <a:gd name="T71" fmla="*/ 26 h 351"/>
                <a:gd name="T72" fmla="*/ 151 w 173"/>
                <a:gd name="T73" fmla="*/ 11 h 351"/>
                <a:gd name="T74" fmla="*/ 161 w 173"/>
                <a:gd name="T75" fmla="*/ 5 h 351"/>
                <a:gd name="T76" fmla="*/ 170 w 173"/>
                <a:gd name="T77" fmla="*/ 0 h 351"/>
                <a:gd name="T78" fmla="*/ 173 w 173"/>
                <a:gd name="T79" fmla="*/ 2 h 351"/>
                <a:gd name="T80" fmla="*/ 159 w 173"/>
                <a:gd name="T81" fmla="*/ 23 h 351"/>
                <a:gd name="T82" fmla="*/ 143 w 173"/>
                <a:gd name="T83" fmla="*/ 63 h 351"/>
                <a:gd name="T84" fmla="*/ 143 w 173"/>
                <a:gd name="T85" fmla="*/ 97 h 351"/>
                <a:gd name="T86" fmla="*/ 152 w 173"/>
                <a:gd name="T87" fmla="*/ 130 h 351"/>
                <a:gd name="T88" fmla="*/ 162 w 173"/>
                <a:gd name="T89" fmla="*/ 167 h 351"/>
                <a:gd name="T90" fmla="*/ 169 w 173"/>
                <a:gd name="T91" fmla="*/ 197 h 351"/>
                <a:gd name="T92" fmla="*/ 169 w 173"/>
                <a:gd name="T93" fmla="*/ 221 h 351"/>
                <a:gd name="T94" fmla="*/ 166 w 173"/>
                <a:gd name="T95" fmla="*/ 260 h 351"/>
                <a:gd name="T96" fmla="*/ 152 w 173"/>
                <a:gd name="T97" fmla="*/ 304 h 351"/>
                <a:gd name="T98" fmla="*/ 121 w 173"/>
                <a:gd name="T99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86" name="Freeform 222"/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391 w 844"/>
                <a:gd name="T1" fmla="*/ 504 h 591"/>
                <a:gd name="T2" fmla="*/ 357 w 844"/>
                <a:gd name="T3" fmla="*/ 557 h 591"/>
                <a:gd name="T4" fmla="*/ 340 w 844"/>
                <a:gd name="T5" fmla="*/ 572 h 591"/>
                <a:gd name="T6" fmla="*/ 295 w 844"/>
                <a:gd name="T7" fmla="*/ 503 h 591"/>
                <a:gd name="T8" fmla="*/ 264 w 844"/>
                <a:gd name="T9" fmla="*/ 474 h 591"/>
                <a:gd name="T10" fmla="*/ 239 w 844"/>
                <a:gd name="T11" fmla="*/ 420 h 591"/>
                <a:gd name="T12" fmla="*/ 250 w 844"/>
                <a:gd name="T13" fmla="*/ 315 h 591"/>
                <a:gd name="T14" fmla="*/ 292 w 844"/>
                <a:gd name="T15" fmla="*/ 253 h 591"/>
                <a:gd name="T16" fmla="*/ 298 w 844"/>
                <a:gd name="T17" fmla="*/ 210 h 591"/>
                <a:gd name="T18" fmla="*/ 278 w 844"/>
                <a:gd name="T19" fmla="*/ 252 h 591"/>
                <a:gd name="T20" fmla="*/ 231 w 844"/>
                <a:gd name="T21" fmla="*/ 322 h 591"/>
                <a:gd name="T22" fmla="*/ 136 w 844"/>
                <a:gd name="T23" fmla="*/ 362 h 591"/>
                <a:gd name="T24" fmla="*/ 95 w 844"/>
                <a:gd name="T25" fmla="*/ 358 h 591"/>
                <a:gd name="T26" fmla="*/ 42 w 844"/>
                <a:gd name="T27" fmla="*/ 333 h 591"/>
                <a:gd name="T28" fmla="*/ 19 w 844"/>
                <a:gd name="T29" fmla="*/ 310 h 591"/>
                <a:gd name="T30" fmla="*/ 72 w 844"/>
                <a:gd name="T31" fmla="*/ 282 h 591"/>
                <a:gd name="T32" fmla="*/ 130 w 844"/>
                <a:gd name="T33" fmla="*/ 207 h 591"/>
                <a:gd name="T34" fmla="*/ 216 w 844"/>
                <a:gd name="T35" fmla="*/ 186 h 591"/>
                <a:gd name="T36" fmla="*/ 242 w 844"/>
                <a:gd name="T37" fmla="*/ 187 h 591"/>
                <a:gd name="T38" fmla="*/ 262 w 844"/>
                <a:gd name="T39" fmla="*/ 180 h 591"/>
                <a:gd name="T40" fmla="*/ 244 w 844"/>
                <a:gd name="T41" fmla="*/ 215 h 591"/>
                <a:gd name="T42" fmla="*/ 250 w 844"/>
                <a:gd name="T43" fmla="*/ 224 h 591"/>
                <a:gd name="T44" fmla="*/ 271 w 844"/>
                <a:gd name="T45" fmla="*/ 226 h 591"/>
                <a:gd name="T46" fmla="*/ 286 w 844"/>
                <a:gd name="T47" fmla="*/ 193 h 591"/>
                <a:gd name="T48" fmla="*/ 285 w 844"/>
                <a:gd name="T49" fmla="*/ 176 h 591"/>
                <a:gd name="T50" fmla="*/ 294 w 844"/>
                <a:gd name="T51" fmla="*/ 196 h 591"/>
                <a:gd name="T52" fmla="*/ 330 w 844"/>
                <a:gd name="T53" fmla="*/ 204 h 591"/>
                <a:gd name="T54" fmla="*/ 364 w 844"/>
                <a:gd name="T55" fmla="*/ 195 h 591"/>
                <a:gd name="T56" fmla="*/ 392 w 844"/>
                <a:gd name="T57" fmla="*/ 178 h 591"/>
                <a:gd name="T58" fmla="*/ 429 w 844"/>
                <a:gd name="T59" fmla="*/ 170 h 591"/>
                <a:gd name="T60" fmla="*/ 453 w 844"/>
                <a:gd name="T61" fmla="*/ 125 h 591"/>
                <a:gd name="T62" fmla="*/ 528 w 844"/>
                <a:gd name="T63" fmla="*/ 18 h 591"/>
                <a:gd name="T64" fmla="*/ 624 w 844"/>
                <a:gd name="T65" fmla="*/ 0 h 591"/>
                <a:gd name="T66" fmla="*/ 682 w 844"/>
                <a:gd name="T67" fmla="*/ 8 h 591"/>
                <a:gd name="T68" fmla="*/ 750 w 844"/>
                <a:gd name="T69" fmla="*/ 34 h 591"/>
                <a:gd name="T70" fmla="*/ 819 w 844"/>
                <a:gd name="T71" fmla="*/ 41 h 591"/>
                <a:gd name="T72" fmla="*/ 833 w 844"/>
                <a:gd name="T73" fmla="*/ 57 h 591"/>
                <a:gd name="T74" fmla="*/ 749 w 844"/>
                <a:gd name="T75" fmla="*/ 164 h 591"/>
                <a:gd name="T76" fmla="*/ 665 w 844"/>
                <a:gd name="T77" fmla="*/ 216 h 591"/>
                <a:gd name="T78" fmla="*/ 576 w 844"/>
                <a:gd name="T79" fmla="*/ 241 h 591"/>
                <a:gd name="T80" fmla="*/ 495 w 844"/>
                <a:gd name="T81" fmla="*/ 228 h 591"/>
                <a:gd name="T82" fmla="*/ 442 w 844"/>
                <a:gd name="T83" fmla="*/ 203 h 591"/>
                <a:gd name="T84" fmla="*/ 414 w 844"/>
                <a:gd name="T85" fmla="*/ 190 h 591"/>
                <a:gd name="T86" fmla="*/ 378 w 844"/>
                <a:gd name="T87" fmla="*/ 196 h 591"/>
                <a:gd name="T88" fmla="*/ 372 w 844"/>
                <a:gd name="T89" fmla="*/ 214 h 591"/>
                <a:gd name="T90" fmla="*/ 406 w 844"/>
                <a:gd name="T91" fmla="*/ 214 h 591"/>
                <a:gd name="T92" fmla="*/ 448 w 844"/>
                <a:gd name="T93" fmla="*/ 209 h 591"/>
                <a:gd name="T94" fmla="*/ 516 w 844"/>
                <a:gd name="T95" fmla="*/ 229 h 591"/>
                <a:gd name="T96" fmla="*/ 601 w 844"/>
                <a:gd name="T97" fmla="*/ 304 h 591"/>
                <a:gd name="T98" fmla="*/ 635 w 844"/>
                <a:gd name="T99" fmla="*/ 414 h 591"/>
                <a:gd name="T100" fmla="*/ 608 w 844"/>
                <a:gd name="T101" fmla="*/ 439 h 591"/>
                <a:gd name="T102" fmla="*/ 508 w 844"/>
                <a:gd name="T103" fmla="*/ 405 h 591"/>
                <a:gd name="T104" fmla="*/ 441 w 844"/>
                <a:gd name="T105" fmla="*/ 389 h 591"/>
                <a:gd name="T106" fmla="*/ 392 w 844"/>
                <a:gd name="T107" fmla="*/ 325 h 591"/>
                <a:gd name="T108" fmla="*/ 371 w 844"/>
                <a:gd name="T109" fmla="*/ 245 h 591"/>
                <a:gd name="T110" fmla="*/ 338 w 844"/>
                <a:gd name="T111" fmla="*/ 216 h 591"/>
                <a:gd name="T112" fmla="*/ 311 w 844"/>
                <a:gd name="T113" fmla="*/ 213 h 591"/>
                <a:gd name="T114" fmla="*/ 323 w 844"/>
                <a:gd name="T115" fmla="*/ 244 h 591"/>
                <a:gd name="T116" fmla="*/ 383 w 844"/>
                <a:gd name="T117" fmla="*/ 30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87" name="Freeform 223"/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192 w 253"/>
                <a:gd name="T1" fmla="*/ 249 h 258"/>
                <a:gd name="T2" fmla="*/ 200 w 253"/>
                <a:gd name="T3" fmla="*/ 235 h 258"/>
                <a:gd name="T4" fmla="*/ 217 w 253"/>
                <a:gd name="T5" fmla="*/ 230 h 258"/>
                <a:gd name="T6" fmla="*/ 227 w 253"/>
                <a:gd name="T7" fmla="*/ 235 h 258"/>
                <a:gd name="T8" fmla="*/ 230 w 253"/>
                <a:gd name="T9" fmla="*/ 241 h 258"/>
                <a:gd name="T10" fmla="*/ 238 w 253"/>
                <a:gd name="T11" fmla="*/ 242 h 258"/>
                <a:gd name="T12" fmla="*/ 250 w 253"/>
                <a:gd name="T13" fmla="*/ 244 h 258"/>
                <a:gd name="T14" fmla="*/ 253 w 253"/>
                <a:gd name="T15" fmla="*/ 243 h 258"/>
                <a:gd name="T16" fmla="*/ 248 w 253"/>
                <a:gd name="T17" fmla="*/ 235 h 258"/>
                <a:gd name="T18" fmla="*/ 240 w 253"/>
                <a:gd name="T19" fmla="*/ 228 h 258"/>
                <a:gd name="T20" fmla="*/ 232 w 253"/>
                <a:gd name="T21" fmla="*/ 226 h 258"/>
                <a:gd name="T22" fmla="*/ 220 w 253"/>
                <a:gd name="T23" fmla="*/ 227 h 258"/>
                <a:gd name="T24" fmla="*/ 210 w 253"/>
                <a:gd name="T25" fmla="*/ 216 h 258"/>
                <a:gd name="T26" fmla="*/ 206 w 253"/>
                <a:gd name="T27" fmla="*/ 205 h 258"/>
                <a:gd name="T28" fmla="*/ 208 w 253"/>
                <a:gd name="T29" fmla="*/ 197 h 258"/>
                <a:gd name="T30" fmla="*/ 212 w 253"/>
                <a:gd name="T31" fmla="*/ 192 h 258"/>
                <a:gd name="T32" fmla="*/ 218 w 253"/>
                <a:gd name="T33" fmla="*/ 186 h 258"/>
                <a:gd name="T34" fmla="*/ 229 w 253"/>
                <a:gd name="T35" fmla="*/ 181 h 258"/>
                <a:gd name="T36" fmla="*/ 240 w 253"/>
                <a:gd name="T37" fmla="*/ 154 h 258"/>
                <a:gd name="T38" fmla="*/ 233 w 253"/>
                <a:gd name="T39" fmla="*/ 106 h 258"/>
                <a:gd name="T40" fmla="*/ 199 w 253"/>
                <a:gd name="T41" fmla="*/ 64 h 258"/>
                <a:gd name="T42" fmla="*/ 142 w 253"/>
                <a:gd name="T43" fmla="*/ 36 h 258"/>
                <a:gd name="T44" fmla="*/ 88 w 253"/>
                <a:gd name="T45" fmla="*/ 25 h 258"/>
                <a:gd name="T46" fmla="*/ 57 w 253"/>
                <a:gd name="T47" fmla="*/ 18 h 258"/>
                <a:gd name="T48" fmla="*/ 29 w 253"/>
                <a:gd name="T49" fmla="*/ 9 h 258"/>
                <a:gd name="T50" fmla="*/ 7 w 253"/>
                <a:gd name="T51" fmla="*/ 2 h 258"/>
                <a:gd name="T52" fmla="*/ 9 w 253"/>
                <a:gd name="T53" fmla="*/ 13 h 258"/>
                <a:gd name="T54" fmla="*/ 24 w 253"/>
                <a:gd name="T55" fmla="*/ 44 h 258"/>
                <a:gd name="T56" fmla="*/ 36 w 253"/>
                <a:gd name="T57" fmla="*/ 78 h 258"/>
                <a:gd name="T58" fmla="*/ 45 w 253"/>
                <a:gd name="T59" fmla="*/ 112 h 258"/>
                <a:gd name="T60" fmla="*/ 53 w 253"/>
                <a:gd name="T61" fmla="*/ 143 h 258"/>
                <a:gd name="T62" fmla="*/ 69 w 253"/>
                <a:gd name="T63" fmla="*/ 184 h 258"/>
                <a:gd name="T64" fmla="*/ 103 w 253"/>
                <a:gd name="T65" fmla="*/ 226 h 258"/>
                <a:gd name="T66" fmla="*/ 157 w 253"/>
                <a:gd name="T6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88" name="Freeform 224"/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2 h 28"/>
                <a:gd name="T2" fmla="*/ 1 w 26"/>
                <a:gd name="T3" fmla="*/ 6 h 28"/>
                <a:gd name="T4" fmla="*/ 5 w 26"/>
                <a:gd name="T5" fmla="*/ 2 h 28"/>
                <a:gd name="T6" fmla="*/ 9 w 26"/>
                <a:gd name="T7" fmla="*/ 0 h 28"/>
                <a:gd name="T8" fmla="*/ 14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5 w 26"/>
                <a:gd name="T15" fmla="*/ 8 h 28"/>
                <a:gd name="T16" fmla="*/ 26 w 26"/>
                <a:gd name="T17" fmla="*/ 14 h 28"/>
                <a:gd name="T18" fmla="*/ 25 w 26"/>
                <a:gd name="T19" fmla="*/ 20 h 28"/>
                <a:gd name="T20" fmla="*/ 23 w 26"/>
                <a:gd name="T21" fmla="*/ 24 h 28"/>
                <a:gd name="T22" fmla="*/ 18 w 26"/>
                <a:gd name="T23" fmla="*/ 27 h 28"/>
                <a:gd name="T24" fmla="*/ 15 w 26"/>
                <a:gd name="T25" fmla="*/ 28 h 28"/>
                <a:gd name="T26" fmla="*/ 10 w 26"/>
                <a:gd name="T27" fmla="*/ 27 h 28"/>
                <a:gd name="T28" fmla="*/ 6 w 26"/>
                <a:gd name="T29" fmla="*/ 22 h 28"/>
                <a:gd name="T30" fmla="*/ 1 w 26"/>
                <a:gd name="T31" fmla="*/ 17 h 28"/>
                <a:gd name="T32" fmla="*/ 0 w 26"/>
                <a:gd name="T3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89" name="Freeform 225"/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2 w 29"/>
                <a:gd name="T1" fmla="*/ 3 h 29"/>
                <a:gd name="T2" fmla="*/ 8 w 29"/>
                <a:gd name="T3" fmla="*/ 1 h 29"/>
                <a:gd name="T4" fmla="*/ 14 w 29"/>
                <a:gd name="T5" fmla="*/ 0 h 29"/>
                <a:gd name="T6" fmla="*/ 21 w 29"/>
                <a:gd name="T7" fmla="*/ 2 h 29"/>
                <a:gd name="T8" fmla="*/ 25 w 29"/>
                <a:gd name="T9" fmla="*/ 4 h 29"/>
                <a:gd name="T10" fmla="*/ 28 w 29"/>
                <a:gd name="T11" fmla="*/ 9 h 29"/>
                <a:gd name="T12" fmla="*/ 29 w 29"/>
                <a:gd name="T13" fmla="*/ 15 h 29"/>
                <a:gd name="T14" fmla="*/ 29 w 29"/>
                <a:gd name="T15" fmla="*/ 22 h 29"/>
                <a:gd name="T16" fmla="*/ 27 w 29"/>
                <a:gd name="T17" fmla="*/ 26 h 29"/>
                <a:gd name="T18" fmla="*/ 22 w 29"/>
                <a:gd name="T19" fmla="*/ 29 h 29"/>
                <a:gd name="T20" fmla="*/ 15 w 29"/>
                <a:gd name="T21" fmla="*/ 29 h 29"/>
                <a:gd name="T22" fmla="*/ 8 w 29"/>
                <a:gd name="T23" fmla="*/ 28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3 h 29"/>
                <a:gd name="T30" fmla="*/ 0 w 29"/>
                <a:gd name="T31" fmla="*/ 8 h 29"/>
                <a:gd name="T32" fmla="*/ 2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90" name="Freeform 226"/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2 w 27"/>
                <a:gd name="T1" fmla="*/ 6 h 29"/>
                <a:gd name="T2" fmla="*/ 5 w 27"/>
                <a:gd name="T3" fmla="*/ 3 h 29"/>
                <a:gd name="T4" fmla="*/ 11 w 27"/>
                <a:gd name="T5" fmla="*/ 0 h 29"/>
                <a:gd name="T6" fmla="*/ 18 w 27"/>
                <a:gd name="T7" fmla="*/ 0 h 29"/>
                <a:gd name="T8" fmla="*/ 24 w 27"/>
                <a:gd name="T9" fmla="*/ 4 h 29"/>
                <a:gd name="T10" fmla="*/ 27 w 27"/>
                <a:gd name="T11" fmla="*/ 10 h 29"/>
                <a:gd name="T12" fmla="*/ 27 w 27"/>
                <a:gd name="T13" fmla="*/ 15 h 29"/>
                <a:gd name="T14" fmla="*/ 25 w 27"/>
                <a:gd name="T15" fmla="*/ 21 h 29"/>
                <a:gd name="T16" fmla="*/ 23 w 27"/>
                <a:gd name="T17" fmla="*/ 26 h 29"/>
                <a:gd name="T18" fmla="*/ 18 w 27"/>
                <a:gd name="T19" fmla="*/ 28 h 29"/>
                <a:gd name="T20" fmla="*/ 13 w 27"/>
                <a:gd name="T21" fmla="*/ 29 h 29"/>
                <a:gd name="T22" fmla="*/ 8 w 27"/>
                <a:gd name="T23" fmla="*/ 29 h 29"/>
                <a:gd name="T24" fmla="*/ 3 w 27"/>
                <a:gd name="T25" fmla="*/ 26 h 29"/>
                <a:gd name="T26" fmla="*/ 1 w 27"/>
                <a:gd name="T27" fmla="*/ 21 h 29"/>
                <a:gd name="T28" fmla="*/ 0 w 27"/>
                <a:gd name="T29" fmla="*/ 15 h 29"/>
                <a:gd name="T30" fmla="*/ 0 w 27"/>
                <a:gd name="T31" fmla="*/ 10 h 29"/>
                <a:gd name="T32" fmla="*/ 2 w 27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91" name="Freeform 227"/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4 w 28"/>
                <a:gd name="T1" fmla="*/ 1 h 28"/>
                <a:gd name="T2" fmla="*/ 1 w 28"/>
                <a:gd name="T3" fmla="*/ 6 h 28"/>
                <a:gd name="T4" fmla="*/ 0 w 28"/>
                <a:gd name="T5" fmla="*/ 11 h 28"/>
                <a:gd name="T6" fmla="*/ 0 w 28"/>
                <a:gd name="T7" fmla="*/ 17 h 28"/>
                <a:gd name="T8" fmla="*/ 2 w 28"/>
                <a:gd name="T9" fmla="*/ 23 h 28"/>
                <a:gd name="T10" fmla="*/ 6 w 28"/>
                <a:gd name="T11" fmla="*/ 25 h 28"/>
                <a:gd name="T12" fmla="*/ 13 w 28"/>
                <a:gd name="T13" fmla="*/ 28 h 28"/>
                <a:gd name="T14" fmla="*/ 20 w 28"/>
                <a:gd name="T15" fmla="*/ 28 h 28"/>
                <a:gd name="T16" fmla="*/ 25 w 28"/>
                <a:gd name="T17" fmla="*/ 25 h 28"/>
                <a:gd name="T18" fmla="*/ 27 w 28"/>
                <a:gd name="T19" fmla="*/ 22 h 28"/>
                <a:gd name="T20" fmla="*/ 28 w 28"/>
                <a:gd name="T21" fmla="*/ 16 h 28"/>
                <a:gd name="T22" fmla="*/ 28 w 28"/>
                <a:gd name="T23" fmla="*/ 11 h 28"/>
                <a:gd name="T24" fmla="*/ 27 w 28"/>
                <a:gd name="T25" fmla="*/ 7 h 28"/>
                <a:gd name="T26" fmla="*/ 24 w 28"/>
                <a:gd name="T27" fmla="*/ 3 h 28"/>
                <a:gd name="T28" fmla="*/ 17 w 28"/>
                <a:gd name="T29" fmla="*/ 0 h 28"/>
                <a:gd name="T30" fmla="*/ 10 w 28"/>
                <a:gd name="T31" fmla="*/ 0 h 28"/>
                <a:gd name="T32" fmla="*/ 4 w 28"/>
                <a:gd name="T3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92" name="Freeform 228"/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4 w 24"/>
                <a:gd name="T7" fmla="*/ 3 h 25"/>
                <a:gd name="T8" fmla="*/ 9 w 24"/>
                <a:gd name="T9" fmla="*/ 1 h 25"/>
                <a:gd name="T10" fmla="*/ 16 w 24"/>
                <a:gd name="T11" fmla="*/ 0 h 25"/>
                <a:gd name="T12" fmla="*/ 21 w 24"/>
                <a:gd name="T13" fmla="*/ 1 h 25"/>
                <a:gd name="T14" fmla="*/ 23 w 24"/>
                <a:gd name="T15" fmla="*/ 4 h 25"/>
                <a:gd name="T16" fmla="*/ 24 w 24"/>
                <a:gd name="T17" fmla="*/ 8 h 25"/>
                <a:gd name="T18" fmla="*/ 24 w 24"/>
                <a:gd name="T19" fmla="*/ 12 h 25"/>
                <a:gd name="T20" fmla="*/ 23 w 24"/>
                <a:gd name="T21" fmla="*/ 18 h 25"/>
                <a:gd name="T22" fmla="*/ 20 w 24"/>
                <a:gd name="T23" fmla="*/ 23 h 25"/>
                <a:gd name="T24" fmla="*/ 16 w 24"/>
                <a:gd name="T25" fmla="*/ 25 h 25"/>
                <a:gd name="T26" fmla="*/ 12 w 24"/>
                <a:gd name="T27" fmla="*/ 25 h 25"/>
                <a:gd name="T28" fmla="*/ 7 w 24"/>
                <a:gd name="T29" fmla="*/ 23 h 25"/>
                <a:gd name="T30" fmla="*/ 3 w 24"/>
                <a:gd name="T31" fmla="*/ 19 h 25"/>
                <a:gd name="T32" fmla="*/ 0 w 24"/>
                <a:gd name="T3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93" name="Freeform 229"/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7 w 22"/>
                <a:gd name="T1" fmla="*/ 29 h 29"/>
                <a:gd name="T2" fmla="*/ 2 w 22"/>
                <a:gd name="T3" fmla="*/ 28 h 29"/>
                <a:gd name="T4" fmla="*/ 0 w 22"/>
                <a:gd name="T5" fmla="*/ 24 h 29"/>
                <a:gd name="T6" fmla="*/ 0 w 22"/>
                <a:gd name="T7" fmla="*/ 20 h 29"/>
                <a:gd name="T8" fmla="*/ 0 w 22"/>
                <a:gd name="T9" fmla="*/ 14 h 29"/>
                <a:gd name="T10" fmla="*/ 2 w 22"/>
                <a:gd name="T11" fmla="*/ 8 h 29"/>
                <a:gd name="T12" fmla="*/ 6 w 22"/>
                <a:gd name="T13" fmla="*/ 3 h 29"/>
                <a:gd name="T14" fmla="*/ 11 w 22"/>
                <a:gd name="T15" fmla="*/ 1 h 29"/>
                <a:gd name="T16" fmla="*/ 14 w 22"/>
                <a:gd name="T17" fmla="*/ 0 h 29"/>
                <a:gd name="T18" fmla="*/ 16 w 22"/>
                <a:gd name="T19" fmla="*/ 1 h 29"/>
                <a:gd name="T20" fmla="*/ 20 w 22"/>
                <a:gd name="T21" fmla="*/ 5 h 29"/>
                <a:gd name="T22" fmla="*/ 21 w 22"/>
                <a:gd name="T23" fmla="*/ 10 h 29"/>
                <a:gd name="T24" fmla="*/ 22 w 22"/>
                <a:gd name="T25" fmla="*/ 15 h 29"/>
                <a:gd name="T26" fmla="*/ 21 w 22"/>
                <a:gd name="T27" fmla="*/ 20 h 29"/>
                <a:gd name="T28" fmla="*/ 17 w 22"/>
                <a:gd name="T29" fmla="*/ 24 h 29"/>
                <a:gd name="T30" fmla="*/ 13 w 22"/>
                <a:gd name="T31" fmla="*/ 28 h 29"/>
                <a:gd name="T32" fmla="*/ 7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94" name="Freeform 230"/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17 h 33"/>
                <a:gd name="T2" fmla="*/ 4 w 26"/>
                <a:gd name="T3" fmla="*/ 12 h 33"/>
                <a:gd name="T4" fmla="*/ 6 w 26"/>
                <a:gd name="T5" fmla="*/ 6 h 33"/>
                <a:gd name="T6" fmla="*/ 11 w 26"/>
                <a:gd name="T7" fmla="*/ 2 h 33"/>
                <a:gd name="T8" fmla="*/ 16 w 26"/>
                <a:gd name="T9" fmla="*/ 0 h 33"/>
                <a:gd name="T10" fmla="*/ 22 w 26"/>
                <a:gd name="T11" fmla="*/ 2 h 33"/>
                <a:gd name="T12" fmla="*/ 25 w 26"/>
                <a:gd name="T13" fmla="*/ 5 h 33"/>
                <a:gd name="T14" fmla="*/ 26 w 26"/>
                <a:gd name="T15" fmla="*/ 11 h 33"/>
                <a:gd name="T16" fmla="*/ 26 w 26"/>
                <a:gd name="T17" fmla="*/ 17 h 33"/>
                <a:gd name="T18" fmla="*/ 23 w 26"/>
                <a:gd name="T19" fmla="*/ 22 h 33"/>
                <a:gd name="T20" fmla="*/ 19 w 26"/>
                <a:gd name="T21" fmla="*/ 28 h 33"/>
                <a:gd name="T22" fmla="*/ 13 w 26"/>
                <a:gd name="T23" fmla="*/ 32 h 33"/>
                <a:gd name="T24" fmla="*/ 8 w 26"/>
                <a:gd name="T25" fmla="*/ 33 h 33"/>
                <a:gd name="T26" fmla="*/ 5 w 26"/>
                <a:gd name="T27" fmla="*/ 32 h 33"/>
                <a:gd name="T28" fmla="*/ 1 w 26"/>
                <a:gd name="T29" fmla="*/ 27 h 33"/>
                <a:gd name="T30" fmla="*/ 0 w 26"/>
                <a:gd name="T31" fmla="*/ 22 h 33"/>
                <a:gd name="T32" fmla="*/ 1 w 26"/>
                <a:gd name="T3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95" name="Freeform 231"/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21 w 26"/>
                <a:gd name="T1" fmla="*/ 3 h 27"/>
                <a:gd name="T2" fmla="*/ 24 w 26"/>
                <a:gd name="T3" fmla="*/ 6 h 27"/>
                <a:gd name="T4" fmla="*/ 26 w 26"/>
                <a:gd name="T5" fmla="*/ 9 h 27"/>
                <a:gd name="T6" fmla="*/ 26 w 26"/>
                <a:gd name="T7" fmla="*/ 14 h 27"/>
                <a:gd name="T8" fmla="*/ 25 w 26"/>
                <a:gd name="T9" fmla="*/ 19 h 27"/>
                <a:gd name="T10" fmla="*/ 21 w 26"/>
                <a:gd name="T11" fmla="*/ 22 h 27"/>
                <a:gd name="T12" fmla="*/ 17 w 26"/>
                <a:gd name="T13" fmla="*/ 26 h 27"/>
                <a:gd name="T14" fmla="*/ 12 w 26"/>
                <a:gd name="T15" fmla="*/ 27 h 27"/>
                <a:gd name="T16" fmla="*/ 9 w 26"/>
                <a:gd name="T17" fmla="*/ 27 h 27"/>
                <a:gd name="T18" fmla="*/ 5 w 26"/>
                <a:gd name="T19" fmla="*/ 24 h 27"/>
                <a:gd name="T20" fmla="*/ 2 w 26"/>
                <a:gd name="T21" fmla="*/ 20 h 27"/>
                <a:gd name="T22" fmla="*/ 0 w 26"/>
                <a:gd name="T23" fmla="*/ 15 h 27"/>
                <a:gd name="T24" fmla="*/ 1 w 26"/>
                <a:gd name="T25" fmla="*/ 11 h 27"/>
                <a:gd name="T26" fmla="*/ 4 w 26"/>
                <a:gd name="T27" fmla="*/ 6 h 27"/>
                <a:gd name="T28" fmla="*/ 8 w 26"/>
                <a:gd name="T29" fmla="*/ 3 h 27"/>
                <a:gd name="T30" fmla="*/ 13 w 26"/>
                <a:gd name="T31" fmla="*/ 0 h 27"/>
                <a:gd name="T32" fmla="*/ 21 w 26"/>
                <a:gd name="T3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96" name="Freeform 232"/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212 w 216"/>
                <a:gd name="T1" fmla="*/ 15 h 148"/>
                <a:gd name="T2" fmla="*/ 208 w 216"/>
                <a:gd name="T3" fmla="*/ 11 h 148"/>
                <a:gd name="T4" fmla="*/ 205 w 216"/>
                <a:gd name="T5" fmla="*/ 5 h 148"/>
                <a:gd name="T6" fmla="*/ 196 w 216"/>
                <a:gd name="T7" fmla="*/ 16 h 148"/>
                <a:gd name="T8" fmla="*/ 173 w 216"/>
                <a:gd name="T9" fmla="*/ 12 h 148"/>
                <a:gd name="T10" fmla="*/ 128 w 216"/>
                <a:gd name="T11" fmla="*/ 1 h 148"/>
                <a:gd name="T12" fmla="*/ 94 w 216"/>
                <a:gd name="T13" fmla="*/ 1 h 148"/>
                <a:gd name="T14" fmla="*/ 87 w 216"/>
                <a:gd name="T15" fmla="*/ 6 h 148"/>
                <a:gd name="T16" fmla="*/ 117 w 216"/>
                <a:gd name="T17" fmla="*/ 5 h 148"/>
                <a:gd name="T18" fmla="*/ 156 w 216"/>
                <a:gd name="T19" fmla="*/ 14 h 148"/>
                <a:gd name="T20" fmla="*/ 182 w 216"/>
                <a:gd name="T21" fmla="*/ 27 h 148"/>
                <a:gd name="T22" fmla="*/ 179 w 216"/>
                <a:gd name="T23" fmla="*/ 32 h 148"/>
                <a:gd name="T24" fmla="*/ 162 w 216"/>
                <a:gd name="T25" fmla="*/ 42 h 148"/>
                <a:gd name="T26" fmla="*/ 144 w 216"/>
                <a:gd name="T27" fmla="*/ 45 h 148"/>
                <a:gd name="T28" fmla="*/ 110 w 216"/>
                <a:gd name="T29" fmla="*/ 36 h 148"/>
                <a:gd name="T30" fmla="*/ 73 w 216"/>
                <a:gd name="T31" fmla="*/ 32 h 148"/>
                <a:gd name="T32" fmla="*/ 55 w 216"/>
                <a:gd name="T33" fmla="*/ 41 h 148"/>
                <a:gd name="T34" fmla="*/ 67 w 216"/>
                <a:gd name="T35" fmla="*/ 39 h 148"/>
                <a:gd name="T36" fmla="*/ 86 w 216"/>
                <a:gd name="T37" fmla="*/ 41 h 148"/>
                <a:gd name="T38" fmla="*/ 106 w 216"/>
                <a:gd name="T39" fmla="*/ 44 h 148"/>
                <a:gd name="T40" fmla="*/ 133 w 216"/>
                <a:gd name="T41" fmla="*/ 51 h 148"/>
                <a:gd name="T42" fmla="*/ 140 w 216"/>
                <a:gd name="T43" fmla="*/ 58 h 148"/>
                <a:gd name="T44" fmla="*/ 124 w 216"/>
                <a:gd name="T45" fmla="*/ 65 h 148"/>
                <a:gd name="T46" fmla="*/ 107 w 216"/>
                <a:gd name="T47" fmla="*/ 70 h 148"/>
                <a:gd name="T48" fmla="*/ 96 w 216"/>
                <a:gd name="T49" fmla="*/ 73 h 148"/>
                <a:gd name="T50" fmla="*/ 80 w 216"/>
                <a:gd name="T51" fmla="*/ 68 h 148"/>
                <a:gd name="T52" fmla="*/ 64 w 216"/>
                <a:gd name="T53" fmla="*/ 62 h 148"/>
                <a:gd name="T54" fmla="*/ 44 w 216"/>
                <a:gd name="T55" fmla="*/ 62 h 148"/>
                <a:gd name="T56" fmla="*/ 67 w 216"/>
                <a:gd name="T57" fmla="*/ 72 h 148"/>
                <a:gd name="T58" fmla="*/ 74 w 216"/>
                <a:gd name="T59" fmla="*/ 81 h 148"/>
                <a:gd name="T60" fmla="*/ 42 w 216"/>
                <a:gd name="T61" fmla="*/ 91 h 148"/>
                <a:gd name="T62" fmla="*/ 10 w 216"/>
                <a:gd name="T63" fmla="*/ 100 h 148"/>
                <a:gd name="T64" fmla="*/ 0 w 216"/>
                <a:gd name="T65" fmla="*/ 105 h 148"/>
                <a:gd name="T66" fmla="*/ 19 w 216"/>
                <a:gd name="T67" fmla="*/ 105 h 148"/>
                <a:gd name="T68" fmla="*/ 53 w 216"/>
                <a:gd name="T69" fmla="*/ 99 h 148"/>
                <a:gd name="T70" fmla="*/ 86 w 216"/>
                <a:gd name="T71" fmla="*/ 90 h 148"/>
                <a:gd name="T72" fmla="*/ 86 w 216"/>
                <a:gd name="T73" fmla="*/ 115 h 148"/>
                <a:gd name="T74" fmla="*/ 72 w 216"/>
                <a:gd name="T75" fmla="*/ 146 h 148"/>
                <a:gd name="T76" fmla="*/ 80 w 216"/>
                <a:gd name="T77" fmla="*/ 143 h 148"/>
                <a:gd name="T78" fmla="*/ 103 w 216"/>
                <a:gd name="T79" fmla="*/ 99 h 148"/>
                <a:gd name="T80" fmla="*/ 118 w 216"/>
                <a:gd name="T81" fmla="*/ 82 h 148"/>
                <a:gd name="T82" fmla="*/ 139 w 216"/>
                <a:gd name="T83" fmla="*/ 74 h 148"/>
                <a:gd name="T84" fmla="*/ 155 w 216"/>
                <a:gd name="T85" fmla="*/ 67 h 148"/>
                <a:gd name="T86" fmla="*/ 149 w 216"/>
                <a:gd name="T87" fmla="*/ 115 h 148"/>
                <a:gd name="T88" fmla="*/ 144 w 216"/>
                <a:gd name="T89" fmla="*/ 136 h 148"/>
                <a:gd name="T90" fmla="*/ 156 w 216"/>
                <a:gd name="T91" fmla="*/ 115 h 148"/>
                <a:gd name="T92" fmla="*/ 167 w 216"/>
                <a:gd name="T93" fmla="*/ 61 h 148"/>
                <a:gd name="T94" fmla="*/ 189 w 216"/>
                <a:gd name="T95" fmla="*/ 41 h 148"/>
                <a:gd name="T96" fmla="*/ 200 w 216"/>
                <a:gd name="T97" fmla="*/ 32 h 148"/>
                <a:gd name="T98" fmla="*/ 200 w 216"/>
                <a:gd name="T99" fmla="*/ 53 h 148"/>
                <a:gd name="T100" fmla="*/ 195 w 216"/>
                <a:gd name="T101" fmla="*/ 104 h 148"/>
                <a:gd name="T102" fmla="*/ 213 w 216"/>
                <a:gd name="T103" fmla="*/ 3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97" name="Freeform 233"/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168 w 173"/>
                <a:gd name="T1" fmla="*/ 161 h 164"/>
                <a:gd name="T2" fmla="*/ 172 w 173"/>
                <a:gd name="T3" fmla="*/ 156 h 164"/>
                <a:gd name="T4" fmla="*/ 166 w 173"/>
                <a:gd name="T5" fmla="*/ 147 h 164"/>
                <a:gd name="T6" fmla="*/ 156 w 173"/>
                <a:gd name="T7" fmla="*/ 134 h 164"/>
                <a:gd name="T8" fmla="*/ 154 w 173"/>
                <a:gd name="T9" fmla="*/ 115 h 164"/>
                <a:gd name="T10" fmla="*/ 148 w 173"/>
                <a:gd name="T11" fmla="*/ 76 h 164"/>
                <a:gd name="T12" fmla="*/ 141 w 173"/>
                <a:gd name="T13" fmla="*/ 57 h 164"/>
                <a:gd name="T14" fmla="*/ 136 w 173"/>
                <a:gd name="T15" fmla="*/ 56 h 164"/>
                <a:gd name="T16" fmla="*/ 140 w 173"/>
                <a:gd name="T17" fmla="*/ 74 h 164"/>
                <a:gd name="T18" fmla="*/ 141 w 173"/>
                <a:gd name="T19" fmla="*/ 107 h 164"/>
                <a:gd name="T20" fmla="*/ 135 w 173"/>
                <a:gd name="T21" fmla="*/ 116 h 164"/>
                <a:gd name="T22" fmla="*/ 126 w 173"/>
                <a:gd name="T23" fmla="*/ 110 h 164"/>
                <a:gd name="T24" fmla="*/ 116 w 173"/>
                <a:gd name="T25" fmla="*/ 103 h 164"/>
                <a:gd name="T26" fmla="*/ 107 w 173"/>
                <a:gd name="T27" fmla="*/ 96 h 164"/>
                <a:gd name="T28" fmla="*/ 101 w 173"/>
                <a:gd name="T29" fmla="*/ 82 h 164"/>
                <a:gd name="T30" fmla="*/ 94 w 173"/>
                <a:gd name="T31" fmla="*/ 51 h 164"/>
                <a:gd name="T32" fmla="*/ 92 w 173"/>
                <a:gd name="T33" fmla="*/ 30 h 164"/>
                <a:gd name="T34" fmla="*/ 90 w 173"/>
                <a:gd name="T35" fmla="*/ 12 h 164"/>
                <a:gd name="T36" fmla="*/ 84 w 173"/>
                <a:gd name="T37" fmla="*/ 3 h 164"/>
                <a:gd name="T38" fmla="*/ 84 w 173"/>
                <a:gd name="T39" fmla="*/ 9 h 164"/>
                <a:gd name="T40" fmla="*/ 87 w 173"/>
                <a:gd name="T41" fmla="*/ 24 h 164"/>
                <a:gd name="T42" fmla="*/ 84 w 173"/>
                <a:gd name="T43" fmla="*/ 38 h 164"/>
                <a:gd name="T44" fmla="*/ 83 w 173"/>
                <a:gd name="T45" fmla="*/ 51 h 164"/>
                <a:gd name="T46" fmla="*/ 87 w 173"/>
                <a:gd name="T47" fmla="*/ 74 h 164"/>
                <a:gd name="T48" fmla="*/ 76 w 173"/>
                <a:gd name="T49" fmla="*/ 72 h 164"/>
                <a:gd name="T50" fmla="*/ 51 w 173"/>
                <a:gd name="T51" fmla="*/ 46 h 164"/>
                <a:gd name="T52" fmla="*/ 26 w 173"/>
                <a:gd name="T53" fmla="*/ 20 h 164"/>
                <a:gd name="T54" fmla="*/ 7 w 173"/>
                <a:gd name="T55" fmla="*/ 3 h 164"/>
                <a:gd name="T56" fmla="*/ 5 w 173"/>
                <a:gd name="T57" fmla="*/ 7 h 164"/>
                <a:gd name="T58" fmla="*/ 17 w 173"/>
                <a:gd name="T59" fmla="*/ 23 h 164"/>
                <a:gd name="T60" fmla="*/ 29 w 173"/>
                <a:gd name="T61" fmla="*/ 40 h 164"/>
                <a:gd name="T62" fmla="*/ 38 w 173"/>
                <a:gd name="T63" fmla="*/ 53 h 164"/>
                <a:gd name="T64" fmla="*/ 44 w 173"/>
                <a:gd name="T65" fmla="*/ 61 h 164"/>
                <a:gd name="T66" fmla="*/ 53 w 173"/>
                <a:gd name="T67" fmla="*/ 71 h 164"/>
                <a:gd name="T68" fmla="*/ 65 w 173"/>
                <a:gd name="T69" fmla="*/ 81 h 164"/>
                <a:gd name="T70" fmla="*/ 76 w 173"/>
                <a:gd name="T71" fmla="*/ 89 h 164"/>
                <a:gd name="T72" fmla="*/ 75 w 173"/>
                <a:gd name="T73" fmla="*/ 92 h 164"/>
                <a:gd name="T74" fmla="*/ 65 w 173"/>
                <a:gd name="T75" fmla="*/ 92 h 164"/>
                <a:gd name="T76" fmla="*/ 53 w 173"/>
                <a:gd name="T77" fmla="*/ 89 h 164"/>
                <a:gd name="T78" fmla="*/ 44 w 173"/>
                <a:gd name="T79" fmla="*/ 86 h 164"/>
                <a:gd name="T80" fmla="*/ 36 w 173"/>
                <a:gd name="T81" fmla="*/ 80 h 164"/>
                <a:gd name="T82" fmla="*/ 29 w 173"/>
                <a:gd name="T83" fmla="*/ 82 h 164"/>
                <a:gd name="T84" fmla="*/ 37 w 173"/>
                <a:gd name="T85" fmla="*/ 91 h 164"/>
                <a:gd name="T86" fmla="*/ 52 w 173"/>
                <a:gd name="T87" fmla="*/ 99 h 164"/>
                <a:gd name="T88" fmla="*/ 72 w 173"/>
                <a:gd name="T89" fmla="*/ 106 h 164"/>
                <a:gd name="T90" fmla="*/ 91 w 173"/>
                <a:gd name="T91" fmla="*/ 110 h 164"/>
                <a:gd name="T92" fmla="*/ 104 w 173"/>
                <a:gd name="T93" fmla="*/ 111 h 164"/>
                <a:gd name="T94" fmla="*/ 114 w 173"/>
                <a:gd name="T95" fmla="*/ 117 h 164"/>
                <a:gd name="T96" fmla="*/ 124 w 173"/>
                <a:gd name="T97" fmla="*/ 124 h 164"/>
                <a:gd name="T98" fmla="*/ 132 w 173"/>
                <a:gd name="T99" fmla="*/ 131 h 164"/>
                <a:gd name="T100" fmla="*/ 130 w 173"/>
                <a:gd name="T101" fmla="*/ 137 h 164"/>
                <a:gd name="T102" fmla="*/ 117 w 173"/>
                <a:gd name="T103" fmla="*/ 140 h 164"/>
                <a:gd name="T104" fmla="*/ 101 w 173"/>
                <a:gd name="T105" fmla="*/ 142 h 164"/>
                <a:gd name="T106" fmla="*/ 87 w 173"/>
                <a:gd name="T107" fmla="*/ 142 h 164"/>
                <a:gd name="T108" fmla="*/ 74 w 173"/>
                <a:gd name="T109" fmla="*/ 141 h 164"/>
                <a:gd name="T110" fmla="*/ 72 w 173"/>
                <a:gd name="T111" fmla="*/ 145 h 164"/>
                <a:gd name="T112" fmla="*/ 90 w 173"/>
                <a:gd name="T113" fmla="*/ 149 h 164"/>
                <a:gd name="T114" fmla="*/ 110 w 173"/>
                <a:gd name="T115" fmla="*/ 150 h 164"/>
                <a:gd name="T116" fmla="*/ 128 w 173"/>
                <a:gd name="T117" fmla="*/ 149 h 164"/>
                <a:gd name="T118" fmla="*/ 144 w 173"/>
                <a:gd name="T119" fmla="*/ 148 h 164"/>
                <a:gd name="T120" fmla="*/ 155 w 173"/>
                <a:gd name="T121" fmla="*/ 149 h 164"/>
                <a:gd name="T122" fmla="*/ 164 w 173"/>
                <a:gd name="T123" fmla="*/ 15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98" name="Freeform 234"/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2 w 107"/>
                <a:gd name="T1" fmla="*/ 207 h 250"/>
                <a:gd name="T2" fmla="*/ 20 w 107"/>
                <a:gd name="T3" fmla="*/ 196 h 250"/>
                <a:gd name="T4" fmla="*/ 25 w 107"/>
                <a:gd name="T5" fmla="*/ 200 h 250"/>
                <a:gd name="T6" fmla="*/ 29 w 107"/>
                <a:gd name="T7" fmla="*/ 178 h 250"/>
                <a:gd name="T8" fmla="*/ 12 w 107"/>
                <a:gd name="T9" fmla="*/ 141 h 250"/>
                <a:gd name="T10" fmla="*/ 1 w 107"/>
                <a:gd name="T11" fmla="*/ 103 h 250"/>
                <a:gd name="T12" fmla="*/ 5 w 107"/>
                <a:gd name="T13" fmla="*/ 104 h 250"/>
                <a:gd name="T14" fmla="*/ 24 w 107"/>
                <a:gd name="T15" fmla="*/ 144 h 250"/>
                <a:gd name="T16" fmla="*/ 42 w 107"/>
                <a:gd name="T17" fmla="*/ 118 h 250"/>
                <a:gd name="T18" fmla="*/ 40 w 107"/>
                <a:gd name="T19" fmla="*/ 71 h 250"/>
                <a:gd name="T20" fmla="*/ 39 w 107"/>
                <a:gd name="T21" fmla="*/ 29 h 250"/>
                <a:gd name="T22" fmla="*/ 44 w 107"/>
                <a:gd name="T23" fmla="*/ 30 h 250"/>
                <a:gd name="T24" fmla="*/ 45 w 107"/>
                <a:gd name="T25" fmla="*/ 55 h 250"/>
                <a:gd name="T26" fmla="*/ 55 w 107"/>
                <a:gd name="T27" fmla="*/ 55 h 250"/>
                <a:gd name="T28" fmla="*/ 81 w 107"/>
                <a:gd name="T29" fmla="*/ 3 h 250"/>
                <a:gd name="T30" fmla="*/ 86 w 107"/>
                <a:gd name="T31" fmla="*/ 4 h 250"/>
                <a:gd name="T32" fmla="*/ 69 w 107"/>
                <a:gd name="T33" fmla="*/ 37 h 250"/>
                <a:gd name="T34" fmla="*/ 67 w 107"/>
                <a:gd name="T35" fmla="*/ 68 h 250"/>
                <a:gd name="T36" fmla="*/ 90 w 107"/>
                <a:gd name="T37" fmla="*/ 59 h 250"/>
                <a:gd name="T38" fmla="*/ 96 w 107"/>
                <a:gd name="T39" fmla="*/ 58 h 250"/>
                <a:gd name="T40" fmla="*/ 85 w 107"/>
                <a:gd name="T41" fmla="*/ 67 h 250"/>
                <a:gd name="T42" fmla="*/ 69 w 107"/>
                <a:gd name="T43" fmla="*/ 78 h 250"/>
                <a:gd name="T44" fmla="*/ 58 w 107"/>
                <a:gd name="T45" fmla="*/ 86 h 250"/>
                <a:gd name="T46" fmla="*/ 47 w 107"/>
                <a:gd name="T47" fmla="*/ 143 h 250"/>
                <a:gd name="T48" fmla="*/ 60 w 107"/>
                <a:gd name="T49" fmla="*/ 152 h 250"/>
                <a:gd name="T50" fmla="*/ 83 w 107"/>
                <a:gd name="T51" fmla="*/ 149 h 250"/>
                <a:gd name="T52" fmla="*/ 98 w 107"/>
                <a:gd name="T53" fmla="*/ 143 h 250"/>
                <a:gd name="T54" fmla="*/ 103 w 107"/>
                <a:gd name="T55" fmla="*/ 142 h 250"/>
                <a:gd name="T56" fmla="*/ 90 w 107"/>
                <a:gd name="T57" fmla="*/ 151 h 250"/>
                <a:gd name="T58" fmla="*/ 65 w 107"/>
                <a:gd name="T59" fmla="*/ 163 h 250"/>
                <a:gd name="T60" fmla="*/ 46 w 107"/>
                <a:gd name="T61" fmla="*/ 171 h 250"/>
                <a:gd name="T62" fmla="*/ 37 w 107"/>
                <a:gd name="T63" fmla="*/ 194 h 250"/>
                <a:gd name="T64" fmla="*/ 45 w 107"/>
                <a:gd name="T65" fmla="*/ 205 h 250"/>
                <a:gd name="T66" fmla="*/ 63 w 107"/>
                <a:gd name="T67" fmla="*/ 201 h 250"/>
                <a:gd name="T68" fmla="*/ 83 w 107"/>
                <a:gd name="T69" fmla="*/ 192 h 250"/>
                <a:gd name="T70" fmla="*/ 98 w 107"/>
                <a:gd name="T71" fmla="*/ 183 h 250"/>
                <a:gd name="T72" fmla="*/ 107 w 107"/>
                <a:gd name="T73" fmla="*/ 177 h 250"/>
                <a:gd name="T74" fmla="*/ 100 w 107"/>
                <a:gd name="T75" fmla="*/ 189 h 250"/>
                <a:gd name="T76" fmla="*/ 86 w 107"/>
                <a:gd name="T77" fmla="*/ 208 h 250"/>
                <a:gd name="T78" fmla="*/ 72 w 107"/>
                <a:gd name="T79" fmla="*/ 224 h 250"/>
                <a:gd name="T80" fmla="*/ 66 w 107"/>
                <a:gd name="T81" fmla="*/ 219 h 250"/>
                <a:gd name="T82" fmla="*/ 55 w 107"/>
                <a:gd name="T83" fmla="*/ 208 h 250"/>
                <a:gd name="T84" fmla="*/ 29 w 107"/>
                <a:gd name="T85" fmla="*/ 211 h 250"/>
                <a:gd name="T86" fmla="*/ 23 w 107"/>
                <a:gd name="T87" fmla="*/ 226 h 250"/>
                <a:gd name="T88" fmla="*/ 12 w 107"/>
                <a:gd name="T89" fmla="*/ 243 h 250"/>
                <a:gd name="T90" fmla="*/ 8 w 107"/>
                <a:gd name="T91" fmla="*/ 242 h 250"/>
                <a:gd name="T92" fmla="*/ 16 w 107"/>
                <a:gd name="T93" fmla="*/ 221 h 250"/>
                <a:gd name="T94" fmla="*/ 6 w 107"/>
                <a:gd name="T95" fmla="*/ 21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099" name="Freeform 235"/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20 w 20"/>
                <a:gd name="T1" fmla="*/ 30 h 32"/>
                <a:gd name="T2" fmla="*/ 15 w 20"/>
                <a:gd name="T3" fmla="*/ 28 h 32"/>
                <a:gd name="T4" fmla="*/ 10 w 20"/>
                <a:gd name="T5" fmla="*/ 28 h 32"/>
                <a:gd name="T6" fmla="*/ 7 w 20"/>
                <a:gd name="T7" fmla="*/ 31 h 32"/>
                <a:gd name="T8" fmla="*/ 4 w 20"/>
                <a:gd name="T9" fmla="*/ 32 h 32"/>
                <a:gd name="T10" fmla="*/ 2 w 20"/>
                <a:gd name="T11" fmla="*/ 24 h 32"/>
                <a:gd name="T12" fmla="*/ 1 w 20"/>
                <a:gd name="T13" fmla="*/ 17 h 32"/>
                <a:gd name="T14" fmla="*/ 0 w 20"/>
                <a:gd name="T15" fmla="*/ 10 h 32"/>
                <a:gd name="T16" fmla="*/ 0 w 20"/>
                <a:gd name="T17" fmla="*/ 3 h 32"/>
                <a:gd name="T18" fmla="*/ 1 w 20"/>
                <a:gd name="T19" fmla="*/ 1 h 32"/>
                <a:gd name="T20" fmla="*/ 2 w 20"/>
                <a:gd name="T21" fmla="*/ 0 h 32"/>
                <a:gd name="T22" fmla="*/ 4 w 20"/>
                <a:gd name="T23" fmla="*/ 2 h 32"/>
                <a:gd name="T24" fmla="*/ 4 w 20"/>
                <a:gd name="T25" fmla="*/ 4 h 32"/>
                <a:gd name="T26" fmla="*/ 6 w 20"/>
                <a:gd name="T27" fmla="*/ 10 h 32"/>
                <a:gd name="T28" fmla="*/ 9 w 20"/>
                <a:gd name="T29" fmla="*/ 17 h 32"/>
                <a:gd name="T30" fmla="*/ 14 w 20"/>
                <a:gd name="T31" fmla="*/ 24 h 32"/>
                <a:gd name="T32" fmla="*/ 20 w 20"/>
                <a:gd name="T3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00" name="Freeform 236"/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34 w 341"/>
                <a:gd name="T1" fmla="*/ 146 h 207"/>
                <a:gd name="T2" fmla="*/ 66 w 341"/>
                <a:gd name="T3" fmla="*/ 126 h 207"/>
                <a:gd name="T4" fmla="*/ 85 w 341"/>
                <a:gd name="T5" fmla="*/ 77 h 207"/>
                <a:gd name="T6" fmla="*/ 111 w 341"/>
                <a:gd name="T7" fmla="*/ 39 h 207"/>
                <a:gd name="T8" fmla="*/ 143 w 341"/>
                <a:gd name="T9" fmla="*/ 4 h 207"/>
                <a:gd name="T10" fmla="*/ 153 w 341"/>
                <a:gd name="T11" fmla="*/ 3 h 207"/>
                <a:gd name="T12" fmla="*/ 133 w 341"/>
                <a:gd name="T13" fmla="*/ 25 h 207"/>
                <a:gd name="T14" fmla="*/ 102 w 341"/>
                <a:gd name="T15" fmla="*/ 64 h 207"/>
                <a:gd name="T16" fmla="*/ 89 w 341"/>
                <a:gd name="T17" fmla="*/ 102 h 207"/>
                <a:gd name="T18" fmla="*/ 91 w 341"/>
                <a:gd name="T19" fmla="*/ 111 h 207"/>
                <a:gd name="T20" fmla="*/ 113 w 341"/>
                <a:gd name="T21" fmla="*/ 97 h 207"/>
                <a:gd name="T22" fmla="*/ 138 w 341"/>
                <a:gd name="T23" fmla="*/ 80 h 207"/>
                <a:gd name="T24" fmla="*/ 172 w 341"/>
                <a:gd name="T25" fmla="*/ 41 h 207"/>
                <a:gd name="T26" fmla="*/ 221 w 341"/>
                <a:gd name="T27" fmla="*/ 6 h 207"/>
                <a:gd name="T28" fmla="*/ 240 w 341"/>
                <a:gd name="T29" fmla="*/ 3 h 207"/>
                <a:gd name="T30" fmla="*/ 199 w 341"/>
                <a:gd name="T31" fmla="*/ 32 h 207"/>
                <a:gd name="T32" fmla="*/ 160 w 341"/>
                <a:gd name="T33" fmla="*/ 74 h 207"/>
                <a:gd name="T34" fmla="*/ 165 w 341"/>
                <a:gd name="T35" fmla="*/ 84 h 207"/>
                <a:gd name="T36" fmla="*/ 188 w 341"/>
                <a:gd name="T37" fmla="*/ 79 h 207"/>
                <a:gd name="T38" fmla="*/ 209 w 341"/>
                <a:gd name="T39" fmla="*/ 74 h 207"/>
                <a:gd name="T40" fmla="*/ 245 w 341"/>
                <a:gd name="T41" fmla="*/ 51 h 207"/>
                <a:gd name="T42" fmla="*/ 295 w 341"/>
                <a:gd name="T43" fmla="*/ 28 h 207"/>
                <a:gd name="T44" fmla="*/ 308 w 341"/>
                <a:gd name="T45" fmla="*/ 29 h 207"/>
                <a:gd name="T46" fmla="*/ 270 w 341"/>
                <a:gd name="T47" fmla="*/ 46 h 207"/>
                <a:gd name="T48" fmla="*/ 237 w 341"/>
                <a:gd name="T49" fmla="*/ 71 h 207"/>
                <a:gd name="T50" fmla="*/ 272 w 341"/>
                <a:gd name="T51" fmla="*/ 76 h 207"/>
                <a:gd name="T52" fmla="*/ 320 w 341"/>
                <a:gd name="T53" fmla="*/ 64 h 207"/>
                <a:gd name="T54" fmla="*/ 341 w 341"/>
                <a:gd name="T55" fmla="*/ 58 h 207"/>
                <a:gd name="T56" fmla="*/ 311 w 341"/>
                <a:gd name="T57" fmla="*/ 77 h 207"/>
                <a:gd name="T58" fmla="*/ 253 w 341"/>
                <a:gd name="T59" fmla="*/ 92 h 207"/>
                <a:gd name="T60" fmla="*/ 260 w 341"/>
                <a:gd name="T61" fmla="*/ 108 h 207"/>
                <a:gd name="T62" fmla="*/ 297 w 341"/>
                <a:gd name="T63" fmla="*/ 127 h 207"/>
                <a:gd name="T64" fmla="*/ 311 w 341"/>
                <a:gd name="T65" fmla="*/ 139 h 207"/>
                <a:gd name="T66" fmla="*/ 272 w 341"/>
                <a:gd name="T67" fmla="*/ 126 h 207"/>
                <a:gd name="T68" fmla="*/ 224 w 341"/>
                <a:gd name="T69" fmla="*/ 103 h 207"/>
                <a:gd name="T70" fmla="*/ 198 w 341"/>
                <a:gd name="T71" fmla="*/ 100 h 207"/>
                <a:gd name="T72" fmla="*/ 169 w 341"/>
                <a:gd name="T73" fmla="*/ 102 h 207"/>
                <a:gd name="T74" fmla="*/ 181 w 341"/>
                <a:gd name="T75" fmla="*/ 122 h 207"/>
                <a:gd name="T76" fmla="*/ 209 w 341"/>
                <a:gd name="T77" fmla="*/ 145 h 207"/>
                <a:gd name="T78" fmla="*/ 241 w 341"/>
                <a:gd name="T79" fmla="*/ 163 h 207"/>
                <a:gd name="T80" fmla="*/ 252 w 341"/>
                <a:gd name="T81" fmla="*/ 177 h 207"/>
                <a:gd name="T82" fmla="*/ 207 w 341"/>
                <a:gd name="T83" fmla="*/ 150 h 207"/>
                <a:gd name="T84" fmla="*/ 161 w 341"/>
                <a:gd name="T85" fmla="*/ 122 h 207"/>
                <a:gd name="T86" fmla="*/ 139 w 341"/>
                <a:gd name="T87" fmla="*/ 114 h 207"/>
                <a:gd name="T88" fmla="*/ 118 w 341"/>
                <a:gd name="T89" fmla="*/ 122 h 207"/>
                <a:gd name="T90" fmla="*/ 93 w 341"/>
                <a:gd name="T91" fmla="*/ 130 h 207"/>
                <a:gd name="T92" fmla="*/ 92 w 341"/>
                <a:gd name="T93" fmla="*/ 141 h 207"/>
                <a:gd name="T94" fmla="*/ 123 w 341"/>
                <a:gd name="T95" fmla="*/ 165 h 207"/>
                <a:gd name="T96" fmla="*/ 169 w 341"/>
                <a:gd name="T97" fmla="*/ 196 h 207"/>
                <a:gd name="T98" fmla="*/ 175 w 341"/>
                <a:gd name="T99" fmla="*/ 207 h 207"/>
                <a:gd name="T100" fmla="*/ 130 w 341"/>
                <a:gd name="T101" fmla="*/ 180 h 207"/>
                <a:gd name="T102" fmla="*/ 83 w 341"/>
                <a:gd name="T103" fmla="*/ 151 h 207"/>
                <a:gd name="T104" fmla="*/ 53 w 341"/>
                <a:gd name="T105" fmla="*/ 155 h 207"/>
                <a:gd name="T106" fmla="*/ 9 w 341"/>
                <a:gd name="T107" fmla="*/ 169 h 207"/>
                <a:gd name="T108" fmla="*/ 7 w 341"/>
                <a:gd name="T109" fmla="*/ 16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01" name="Freeform 237"/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7 w 246"/>
                <a:gd name="T1" fmla="*/ 10 h 205"/>
                <a:gd name="T2" fmla="*/ 33 w 246"/>
                <a:gd name="T3" fmla="*/ 21 h 205"/>
                <a:gd name="T4" fmla="*/ 48 w 246"/>
                <a:gd name="T5" fmla="*/ 24 h 205"/>
                <a:gd name="T6" fmla="*/ 93 w 246"/>
                <a:gd name="T7" fmla="*/ 16 h 205"/>
                <a:gd name="T8" fmla="*/ 144 w 246"/>
                <a:gd name="T9" fmla="*/ 13 h 205"/>
                <a:gd name="T10" fmla="*/ 172 w 246"/>
                <a:gd name="T11" fmla="*/ 21 h 205"/>
                <a:gd name="T12" fmla="*/ 154 w 246"/>
                <a:gd name="T13" fmla="*/ 22 h 205"/>
                <a:gd name="T14" fmla="*/ 120 w 246"/>
                <a:gd name="T15" fmla="*/ 23 h 205"/>
                <a:gd name="T16" fmla="*/ 77 w 246"/>
                <a:gd name="T17" fmla="*/ 29 h 205"/>
                <a:gd name="T18" fmla="*/ 67 w 246"/>
                <a:gd name="T19" fmla="*/ 38 h 205"/>
                <a:gd name="T20" fmla="*/ 88 w 246"/>
                <a:gd name="T21" fmla="*/ 47 h 205"/>
                <a:gd name="T22" fmla="*/ 105 w 246"/>
                <a:gd name="T23" fmla="*/ 54 h 205"/>
                <a:gd name="T24" fmla="*/ 137 w 246"/>
                <a:gd name="T25" fmla="*/ 54 h 205"/>
                <a:gd name="T26" fmla="*/ 190 w 246"/>
                <a:gd name="T27" fmla="*/ 60 h 205"/>
                <a:gd name="T28" fmla="*/ 225 w 246"/>
                <a:gd name="T29" fmla="*/ 72 h 205"/>
                <a:gd name="T30" fmla="*/ 227 w 246"/>
                <a:gd name="T31" fmla="*/ 81 h 205"/>
                <a:gd name="T32" fmla="*/ 199 w 246"/>
                <a:gd name="T33" fmla="*/ 71 h 205"/>
                <a:gd name="T34" fmla="*/ 157 w 246"/>
                <a:gd name="T35" fmla="*/ 66 h 205"/>
                <a:gd name="T36" fmla="*/ 124 w 246"/>
                <a:gd name="T37" fmla="*/ 68 h 205"/>
                <a:gd name="T38" fmla="*/ 153 w 246"/>
                <a:gd name="T39" fmla="*/ 87 h 205"/>
                <a:gd name="T40" fmla="*/ 177 w 246"/>
                <a:gd name="T41" fmla="*/ 93 h 205"/>
                <a:gd name="T42" fmla="*/ 218 w 246"/>
                <a:gd name="T43" fmla="*/ 104 h 205"/>
                <a:gd name="T44" fmla="*/ 246 w 246"/>
                <a:gd name="T45" fmla="*/ 136 h 205"/>
                <a:gd name="T46" fmla="*/ 222 w 246"/>
                <a:gd name="T47" fmla="*/ 118 h 205"/>
                <a:gd name="T48" fmla="*/ 192 w 246"/>
                <a:gd name="T49" fmla="*/ 107 h 205"/>
                <a:gd name="T50" fmla="*/ 184 w 246"/>
                <a:gd name="T51" fmla="*/ 117 h 205"/>
                <a:gd name="T52" fmla="*/ 215 w 246"/>
                <a:gd name="T53" fmla="*/ 150 h 205"/>
                <a:gd name="T54" fmla="*/ 235 w 246"/>
                <a:gd name="T55" fmla="*/ 171 h 205"/>
                <a:gd name="T56" fmla="*/ 242 w 246"/>
                <a:gd name="T57" fmla="*/ 188 h 205"/>
                <a:gd name="T58" fmla="*/ 240 w 246"/>
                <a:gd name="T59" fmla="*/ 196 h 205"/>
                <a:gd name="T60" fmla="*/ 205 w 246"/>
                <a:gd name="T61" fmla="*/ 152 h 205"/>
                <a:gd name="T62" fmla="*/ 172 w 246"/>
                <a:gd name="T63" fmla="*/ 116 h 205"/>
                <a:gd name="T64" fmla="*/ 159 w 246"/>
                <a:gd name="T65" fmla="*/ 114 h 205"/>
                <a:gd name="T66" fmla="*/ 164 w 246"/>
                <a:gd name="T67" fmla="*/ 135 h 205"/>
                <a:gd name="T68" fmla="*/ 182 w 246"/>
                <a:gd name="T69" fmla="*/ 182 h 205"/>
                <a:gd name="T70" fmla="*/ 177 w 246"/>
                <a:gd name="T71" fmla="*/ 184 h 205"/>
                <a:gd name="T72" fmla="*/ 156 w 246"/>
                <a:gd name="T73" fmla="*/ 143 h 205"/>
                <a:gd name="T74" fmla="*/ 141 w 246"/>
                <a:gd name="T75" fmla="*/ 95 h 205"/>
                <a:gd name="T76" fmla="*/ 122 w 246"/>
                <a:gd name="T77" fmla="*/ 84 h 205"/>
                <a:gd name="T78" fmla="*/ 108 w 246"/>
                <a:gd name="T79" fmla="*/ 76 h 205"/>
                <a:gd name="T80" fmla="*/ 101 w 246"/>
                <a:gd name="T81" fmla="*/ 71 h 205"/>
                <a:gd name="T82" fmla="*/ 99 w 246"/>
                <a:gd name="T83" fmla="*/ 93 h 205"/>
                <a:gd name="T84" fmla="*/ 123 w 246"/>
                <a:gd name="T85" fmla="*/ 156 h 205"/>
                <a:gd name="T86" fmla="*/ 124 w 246"/>
                <a:gd name="T87" fmla="*/ 167 h 205"/>
                <a:gd name="T88" fmla="*/ 109 w 246"/>
                <a:gd name="T89" fmla="*/ 150 h 205"/>
                <a:gd name="T90" fmla="*/ 92 w 246"/>
                <a:gd name="T91" fmla="*/ 112 h 205"/>
                <a:gd name="T92" fmla="*/ 89 w 246"/>
                <a:gd name="T93" fmla="*/ 64 h 205"/>
                <a:gd name="T94" fmla="*/ 75 w 246"/>
                <a:gd name="T95" fmla="*/ 54 h 205"/>
                <a:gd name="T96" fmla="*/ 59 w 246"/>
                <a:gd name="T97" fmla="*/ 47 h 205"/>
                <a:gd name="T98" fmla="*/ 48 w 246"/>
                <a:gd name="T99" fmla="*/ 53 h 205"/>
                <a:gd name="T100" fmla="*/ 54 w 246"/>
                <a:gd name="T101" fmla="*/ 93 h 205"/>
                <a:gd name="T102" fmla="*/ 63 w 246"/>
                <a:gd name="T103" fmla="*/ 138 h 205"/>
                <a:gd name="T104" fmla="*/ 63 w 246"/>
                <a:gd name="T105" fmla="*/ 150 h 205"/>
                <a:gd name="T106" fmla="*/ 51 w 246"/>
                <a:gd name="T107" fmla="*/ 114 h 205"/>
                <a:gd name="T108" fmla="*/ 37 w 246"/>
                <a:gd name="T109" fmla="*/ 40 h 205"/>
                <a:gd name="T110" fmla="*/ 17 w 246"/>
                <a:gd name="T111" fmla="*/ 21 h 205"/>
                <a:gd name="T112" fmla="*/ 5 w 246"/>
                <a:gd name="T113" fmla="*/ 8 h 205"/>
                <a:gd name="T114" fmla="*/ 0 w 246"/>
                <a:gd name="T115" fmla="*/ 1 h 205"/>
                <a:gd name="T116" fmla="*/ 8 w 246"/>
                <a:gd name="T117" fmla="*/ 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02" name="Freeform 238"/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75 w 170"/>
                <a:gd name="T1" fmla="*/ 2 h 282"/>
                <a:gd name="T2" fmla="*/ 80 w 170"/>
                <a:gd name="T3" fmla="*/ 33 h 282"/>
                <a:gd name="T4" fmla="*/ 85 w 170"/>
                <a:gd name="T5" fmla="*/ 45 h 282"/>
                <a:gd name="T6" fmla="*/ 96 w 170"/>
                <a:gd name="T7" fmla="*/ 54 h 282"/>
                <a:gd name="T8" fmla="*/ 113 w 170"/>
                <a:gd name="T9" fmla="*/ 69 h 282"/>
                <a:gd name="T10" fmla="*/ 132 w 170"/>
                <a:gd name="T11" fmla="*/ 90 h 282"/>
                <a:gd name="T12" fmla="*/ 151 w 170"/>
                <a:gd name="T13" fmla="*/ 126 h 282"/>
                <a:gd name="T14" fmla="*/ 167 w 170"/>
                <a:gd name="T15" fmla="*/ 151 h 282"/>
                <a:gd name="T16" fmla="*/ 170 w 170"/>
                <a:gd name="T17" fmla="*/ 162 h 282"/>
                <a:gd name="T18" fmla="*/ 165 w 170"/>
                <a:gd name="T19" fmla="*/ 162 h 282"/>
                <a:gd name="T20" fmla="*/ 158 w 170"/>
                <a:gd name="T21" fmla="*/ 149 h 282"/>
                <a:gd name="T22" fmla="*/ 147 w 170"/>
                <a:gd name="T23" fmla="*/ 129 h 282"/>
                <a:gd name="T24" fmla="*/ 133 w 170"/>
                <a:gd name="T25" fmla="*/ 106 h 282"/>
                <a:gd name="T26" fmla="*/ 119 w 170"/>
                <a:gd name="T27" fmla="*/ 88 h 282"/>
                <a:gd name="T28" fmla="*/ 106 w 170"/>
                <a:gd name="T29" fmla="*/ 77 h 282"/>
                <a:gd name="T30" fmla="*/ 95 w 170"/>
                <a:gd name="T31" fmla="*/ 69 h 282"/>
                <a:gd name="T32" fmla="*/ 90 w 170"/>
                <a:gd name="T33" fmla="*/ 83 h 282"/>
                <a:gd name="T34" fmla="*/ 91 w 170"/>
                <a:gd name="T35" fmla="*/ 114 h 282"/>
                <a:gd name="T36" fmla="*/ 99 w 170"/>
                <a:gd name="T37" fmla="*/ 131 h 282"/>
                <a:gd name="T38" fmla="*/ 120 w 170"/>
                <a:gd name="T39" fmla="*/ 150 h 282"/>
                <a:gd name="T40" fmla="*/ 141 w 170"/>
                <a:gd name="T41" fmla="*/ 175 h 282"/>
                <a:gd name="T42" fmla="*/ 157 w 170"/>
                <a:gd name="T43" fmla="*/ 207 h 282"/>
                <a:gd name="T44" fmla="*/ 159 w 170"/>
                <a:gd name="T45" fmla="*/ 233 h 282"/>
                <a:gd name="T46" fmla="*/ 151 w 170"/>
                <a:gd name="T47" fmla="*/ 220 h 282"/>
                <a:gd name="T48" fmla="*/ 140 w 170"/>
                <a:gd name="T49" fmla="*/ 192 h 282"/>
                <a:gd name="T50" fmla="*/ 128 w 170"/>
                <a:gd name="T51" fmla="*/ 174 h 282"/>
                <a:gd name="T52" fmla="*/ 113 w 170"/>
                <a:gd name="T53" fmla="*/ 159 h 282"/>
                <a:gd name="T54" fmla="*/ 99 w 170"/>
                <a:gd name="T55" fmla="*/ 150 h 282"/>
                <a:gd name="T56" fmla="*/ 103 w 170"/>
                <a:gd name="T57" fmla="*/ 172 h 282"/>
                <a:gd name="T58" fmla="*/ 112 w 170"/>
                <a:gd name="T59" fmla="*/ 243 h 282"/>
                <a:gd name="T60" fmla="*/ 109 w 170"/>
                <a:gd name="T61" fmla="*/ 281 h 282"/>
                <a:gd name="T62" fmla="*/ 106 w 170"/>
                <a:gd name="T63" fmla="*/ 278 h 282"/>
                <a:gd name="T64" fmla="*/ 104 w 170"/>
                <a:gd name="T65" fmla="*/ 248 h 282"/>
                <a:gd name="T66" fmla="*/ 89 w 170"/>
                <a:gd name="T67" fmla="*/ 180 h 282"/>
                <a:gd name="T68" fmla="*/ 76 w 170"/>
                <a:gd name="T69" fmla="*/ 164 h 282"/>
                <a:gd name="T70" fmla="*/ 63 w 170"/>
                <a:gd name="T71" fmla="*/ 176 h 282"/>
                <a:gd name="T72" fmla="*/ 50 w 170"/>
                <a:gd name="T73" fmla="*/ 194 h 282"/>
                <a:gd name="T74" fmla="*/ 41 w 170"/>
                <a:gd name="T75" fmla="*/ 213 h 282"/>
                <a:gd name="T76" fmla="*/ 36 w 170"/>
                <a:gd name="T77" fmla="*/ 229 h 282"/>
                <a:gd name="T78" fmla="*/ 32 w 170"/>
                <a:gd name="T79" fmla="*/ 223 h 282"/>
                <a:gd name="T80" fmla="*/ 37 w 170"/>
                <a:gd name="T81" fmla="*/ 204 h 282"/>
                <a:gd name="T82" fmla="*/ 48 w 170"/>
                <a:gd name="T83" fmla="*/ 183 h 282"/>
                <a:gd name="T84" fmla="*/ 60 w 170"/>
                <a:gd name="T85" fmla="*/ 161 h 282"/>
                <a:gd name="T86" fmla="*/ 72 w 170"/>
                <a:gd name="T87" fmla="*/ 143 h 282"/>
                <a:gd name="T88" fmla="*/ 76 w 170"/>
                <a:gd name="T89" fmla="*/ 120 h 282"/>
                <a:gd name="T90" fmla="*/ 76 w 170"/>
                <a:gd name="T91" fmla="*/ 82 h 282"/>
                <a:gd name="T92" fmla="*/ 67 w 170"/>
                <a:gd name="T93" fmla="*/ 76 h 282"/>
                <a:gd name="T94" fmla="*/ 47 w 170"/>
                <a:gd name="T95" fmla="*/ 96 h 282"/>
                <a:gd name="T96" fmla="*/ 25 w 170"/>
                <a:gd name="T97" fmla="*/ 121 h 282"/>
                <a:gd name="T98" fmla="*/ 10 w 170"/>
                <a:gd name="T99" fmla="*/ 147 h 282"/>
                <a:gd name="T100" fmla="*/ 4 w 170"/>
                <a:gd name="T101" fmla="*/ 165 h 282"/>
                <a:gd name="T102" fmla="*/ 0 w 170"/>
                <a:gd name="T103" fmla="*/ 160 h 282"/>
                <a:gd name="T104" fmla="*/ 5 w 170"/>
                <a:gd name="T105" fmla="*/ 144 h 282"/>
                <a:gd name="T106" fmla="*/ 19 w 170"/>
                <a:gd name="T107" fmla="*/ 119 h 282"/>
                <a:gd name="T108" fmla="*/ 40 w 170"/>
                <a:gd name="T109" fmla="*/ 88 h 282"/>
                <a:gd name="T110" fmla="*/ 61 w 170"/>
                <a:gd name="T111" fmla="*/ 61 h 282"/>
                <a:gd name="T112" fmla="*/ 75 w 170"/>
                <a:gd name="T113" fmla="*/ 44 h 282"/>
                <a:gd name="T114" fmla="*/ 72 w 170"/>
                <a:gd name="T115" fmla="*/ 19 h 282"/>
                <a:gd name="T116" fmla="*/ 70 w 170"/>
                <a:gd name="T117" fmla="*/ 8 h 282"/>
                <a:gd name="T118" fmla="*/ 72 w 170"/>
                <a:gd name="T119" fmla="*/ 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03" name="Freeform 239"/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7 w 206"/>
                <a:gd name="T1" fmla="*/ 279 h 292"/>
                <a:gd name="T2" fmla="*/ 24 w 206"/>
                <a:gd name="T3" fmla="*/ 241 h 292"/>
                <a:gd name="T4" fmla="*/ 36 w 206"/>
                <a:gd name="T5" fmla="*/ 213 h 292"/>
                <a:gd name="T6" fmla="*/ 53 w 206"/>
                <a:gd name="T7" fmla="*/ 175 h 292"/>
                <a:gd name="T8" fmla="*/ 51 w 206"/>
                <a:gd name="T9" fmla="*/ 157 h 292"/>
                <a:gd name="T10" fmla="*/ 39 w 206"/>
                <a:gd name="T11" fmla="*/ 140 h 292"/>
                <a:gd name="T12" fmla="*/ 37 w 206"/>
                <a:gd name="T13" fmla="*/ 123 h 292"/>
                <a:gd name="T14" fmla="*/ 40 w 206"/>
                <a:gd name="T15" fmla="*/ 129 h 292"/>
                <a:gd name="T16" fmla="*/ 47 w 206"/>
                <a:gd name="T17" fmla="*/ 139 h 292"/>
                <a:gd name="T18" fmla="*/ 60 w 206"/>
                <a:gd name="T19" fmla="*/ 145 h 292"/>
                <a:gd name="T20" fmla="*/ 71 w 206"/>
                <a:gd name="T21" fmla="*/ 140 h 292"/>
                <a:gd name="T22" fmla="*/ 87 w 206"/>
                <a:gd name="T23" fmla="*/ 122 h 292"/>
                <a:gd name="T24" fmla="*/ 102 w 206"/>
                <a:gd name="T25" fmla="*/ 102 h 292"/>
                <a:gd name="T26" fmla="*/ 113 w 206"/>
                <a:gd name="T27" fmla="*/ 87 h 292"/>
                <a:gd name="T28" fmla="*/ 115 w 206"/>
                <a:gd name="T29" fmla="*/ 73 h 292"/>
                <a:gd name="T30" fmla="*/ 107 w 206"/>
                <a:gd name="T31" fmla="*/ 39 h 292"/>
                <a:gd name="T32" fmla="*/ 94 w 206"/>
                <a:gd name="T33" fmla="*/ 20 h 292"/>
                <a:gd name="T34" fmla="*/ 93 w 206"/>
                <a:gd name="T35" fmla="*/ 14 h 292"/>
                <a:gd name="T36" fmla="*/ 106 w 206"/>
                <a:gd name="T37" fmla="*/ 26 h 292"/>
                <a:gd name="T38" fmla="*/ 122 w 206"/>
                <a:gd name="T39" fmla="*/ 60 h 292"/>
                <a:gd name="T40" fmla="*/ 129 w 206"/>
                <a:gd name="T41" fmla="*/ 64 h 292"/>
                <a:gd name="T42" fmla="*/ 139 w 206"/>
                <a:gd name="T43" fmla="*/ 45 h 292"/>
                <a:gd name="T44" fmla="*/ 151 w 206"/>
                <a:gd name="T45" fmla="*/ 23 h 292"/>
                <a:gd name="T46" fmla="*/ 162 w 206"/>
                <a:gd name="T47" fmla="*/ 7 h 292"/>
                <a:gd name="T48" fmla="*/ 173 w 206"/>
                <a:gd name="T49" fmla="*/ 0 h 292"/>
                <a:gd name="T50" fmla="*/ 171 w 206"/>
                <a:gd name="T51" fmla="*/ 5 h 292"/>
                <a:gd name="T52" fmla="*/ 164 w 206"/>
                <a:gd name="T53" fmla="*/ 16 h 292"/>
                <a:gd name="T54" fmla="*/ 155 w 206"/>
                <a:gd name="T55" fmla="*/ 36 h 292"/>
                <a:gd name="T56" fmla="*/ 144 w 206"/>
                <a:gd name="T57" fmla="*/ 60 h 292"/>
                <a:gd name="T58" fmla="*/ 132 w 206"/>
                <a:gd name="T59" fmla="*/ 78 h 292"/>
                <a:gd name="T60" fmla="*/ 139 w 206"/>
                <a:gd name="T61" fmla="*/ 81 h 292"/>
                <a:gd name="T62" fmla="*/ 158 w 206"/>
                <a:gd name="T63" fmla="*/ 75 h 292"/>
                <a:gd name="T64" fmla="*/ 174 w 206"/>
                <a:gd name="T65" fmla="*/ 70 h 292"/>
                <a:gd name="T66" fmla="*/ 186 w 206"/>
                <a:gd name="T67" fmla="*/ 64 h 292"/>
                <a:gd name="T68" fmla="*/ 198 w 206"/>
                <a:gd name="T69" fmla="*/ 56 h 292"/>
                <a:gd name="T70" fmla="*/ 206 w 206"/>
                <a:gd name="T71" fmla="*/ 56 h 292"/>
                <a:gd name="T72" fmla="*/ 196 w 206"/>
                <a:gd name="T73" fmla="*/ 66 h 292"/>
                <a:gd name="T74" fmla="*/ 176 w 206"/>
                <a:gd name="T75" fmla="*/ 77 h 292"/>
                <a:gd name="T76" fmla="*/ 152 w 206"/>
                <a:gd name="T77" fmla="*/ 90 h 292"/>
                <a:gd name="T78" fmla="*/ 132 w 206"/>
                <a:gd name="T79" fmla="*/ 98 h 292"/>
                <a:gd name="T80" fmla="*/ 116 w 206"/>
                <a:gd name="T81" fmla="*/ 105 h 292"/>
                <a:gd name="T82" fmla="*/ 98 w 206"/>
                <a:gd name="T83" fmla="*/ 128 h 292"/>
                <a:gd name="T84" fmla="*/ 98 w 206"/>
                <a:gd name="T85" fmla="*/ 139 h 292"/>
                <a:gd name="T86" fmla="*/ 105 w 206"/>
                <a:gd name="T87" fmla="*/ 143 h 292"/>
                <a:gd name="T88" fmla="*/ 103 w 206"/>
                <a:gd name="T89" fmla="*/ 147 h 292"/>
                <a:gd name="T90" fmla="*/ 93 w 206"/>
                <a:gd name="T91" fmla="*/ 154 h 292"/>
                <a:gd name="T92" fmla="*/ 86 w 206"/>
                <a:gd name="T93" fmla="*/ 157 h 292"/>
                <a:gd name="T94" fmla="*/ 83 w 206"/>
                <a:gd name="T95" fmla="*/ 157 h 292"/>
                <a:gd name="T96" fmla="*/ 78 w 206"/>
                <a:gd name="T97" fmla="*/ 163 h 292"/>
                <a:gd name="T98" fmla="*/ 64 w 206"/>
                <a:gd name="T99" fmla="*/ 189 h 292"/>
                <a:gd name="T100" fmla="*/ 48 w 206"/>
                <a:gd name="T101" fmla="*/ 222 h 292"/>
                <a:gd name="T102" fmla="*/ 39 w 206"/>
                <a:gd name="T103" fmla="*/ 252 h 292"/>
                <a:gd name="T104" fmla="*/ 36 w 206"/>
                <a:gd name="T105" fmla="*/ 268 h 292"/>
                <a:gd name="T106" fmla="*/ 29 w 206"/>
                <a:gd name="T107" fmla="*/ 281 h 292"/>
                <a:gd name="T108" fmla="*/ 21 w 206"/>
                <a:gd name="T109" fmla="*/ 288 h 292"/>
                <a:gd name="T110" fmla="*/ 6 w 206"/>
                <a:gd name="T111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04" name="Freeform 240"/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86 w 132"/>
                <a:gd name="T1" fmla="*/ 15 h 227"/>
                <a:gd name="T2" fmla="*/ 72 w 132"/>
                <a:gd name="T3" fmla="*/ 40 h 227"/>
                <a:gd name="T4" fmla="*/ 62 w 132"/>
                <a:gd name="T5" fmla="*/ 48 h 227"/>
                <a:gd name="T6" fmla="*/ 41 w 132"/>
                <a:gd name="T7" fmla="*/ 55 h 227"/>
                <a:gd name="T8" fmla="*/ 19 w 132"/>
                <a:gd name="T9" fmla="*/ 67 h 227"/>
                <a:gd name="T10" fmla="*/ 4 w 132"/>
                <a:gd name="T11" fmla="*/ 78 h 227"/>
                <a:gd name="T12" fmla="*/ 0 w 132"/>
                <a:gd name="T13" fmla="*/ 86 h 227"/>
                <a:gd name="T14" fmla="*/ 1 w 132"/>
                <a:gd name="T15" fmla="*/ 89 h 227"/>
                <a:gd name="T16" fmla="*/ 10 w 132"/>
                <a:gd name="T17" fmla="*/ 84 h 227"/>
                <a:gd name="T18" fmla="*/ 25 w 132"/>
                <a:gd name="T19" fmla="*/ 75 h 227"/>
                <a:gd name="T20" fmla="*/ 43 w 132"/>
                <a:gd name="T21" fmla="*/ 66 h 227"/>
                <a:gd name="T22" fmla="*/ 60 w 132"/>
                <a:gd name="T23" fmla="*/ 58 h 227"/>
                <a:gd name="T24" fmla="*/ 62 w 132"/>
                <a:gd name="T25" fmla="*/ 68 h 227"/>
                <a:gd name="T26" fmla="*/ 56 w 132"/>
                <a:gd name="T27" fmla="*/ 97 h 227"/>
                <a:gd name="T28" fmla="*/ 48 w 132"/>
                <a:gd name="T29" fmla="*/ 112 h 227"/>
                <a:gd name="T30" fmla="*/ 34 w 132"/>
                <a:gd name="T31" fmla="*/ 127 h 227"/>
                <a:gd name="T32" fmla="*/ 18 w 132"/>
                <a:gd name="T33" fmla="*/ 144 h 227"/>
                <a:gd name="T34" fmla="*/ 7 w 132"/>
                <a:gd name="T35" fmla="*/ 157 h 227"/>
                <a:gd name="T36" fmla="*/ 3 w 132"/>
                <a:gd name="T37" fmla="*/ 166 h 227"/>
                <a:gd name="T38" fmla="*/ 7 w 132"/>
                <a:gd name="T39" fmla="*/ 168 h 227"/>
                <a:gd name="T40" fmla="*/ 13 w 132"/>
                <a:gd name="T41" fmla="*/ 160 h 227"/>
                <a:gd name="T42" fmla="*/ 25 w 132"/>
                <a:gd name="T43" fmla="*/ 149 h 227"/>
                <a:gd name="T44" fmla="*/ 39 w 132"/>
                <a:gd name="T45" fmla="*/ 136 h 227"/>
                <a:gd name="T46" fmla="*/ 50 w 132"/>
                <a:gd name="T47" fmla="*/ 126 h 227"/>
                <a:gd name="T48" fmla="*/ 56 w 132"/>
                <a:gd name="T49" fmla="*/ 142 h 227"/>
                <a:gd name="T50" fmla="*/ 61 w 132"/>
                <a:gd name="T51" fmla="*/ 202 h 227"/>
                <a:gd name="T52" fmla="*/ 65 w 132"/>
                <a:gd name="T53" fmla="*/ 226 h 227"/>
                <a:gd name="T54" fmla="*/ 66 w 132"/>
                <a:gd name="T55" fmla="*/ 225 h 227"/>
                <a:gd name="T56" fmla="*/ 68 w 132"/>
                <a:gd name="T57" fmla="*/ 198 h 227"/>
                <a:gd name="T58" fmla="*/ 65 w 132"/>
                <a:gd name="T59" fmla="*/ 132 h 227"/>
                <a:gd name="T60" fmla="*/ 69 w 132"/>
                <a:gd name="T61" fmla="*/ 111 h 227"/>
                <a:gd name="T62" fmla="*/ 72 w 132"/>
                <a:gd name="T63" fmla="*/ 114 h 227"/>
                <a:gd name="T64" fmla="*/ 76 w 132"/>
                <a:gd name="T65" fmla="*/ 123 h 227"/>
                <a:gd name="T66" fmla="*/ 86 w 132"/>
                <a:gd name="T67" fmla="*/ 138 h 227"/>
                <a:gd name="T68" fmla="*/ 101 w 132"/>
                <a:gd name="T69" fmla="*/ 156 h 227"/>
                <a:gd name="T70" fmla="*/ 114 w 132"/>
                <a:gd name="T71" fmla="*/ 168 h 227"/>
                <a:gd name="T72" fmla="*/ 122 w 132"/>
                <a:gd name="T73" fmla="*/ 170 h 227"/>
                <a:gd name="T74" fmla="*/ 117 w 132"/>
                <a:gd name="T75" fmla="*/ 161 h 227"/>
                <a:gd name="T76" fmla="*/ 107 w 132"/>
                <a:gd name="T77" fmla="*/ 150 h 227"/>
                <a:gd name="T78" fmla="*/ 98 w 132"/>
                <a:gd name="T79" fmla="*/ 137 h 227"/>
                <a:gd name="T80" fmla="*/ 86 w 132"/>
                <a:gd name="T81" fmla="*/ 122 h 227"/>
                <a:gd name="T82" fmla="*/ 79 w 132"/>
                <a:gd name="T83" fmla="*/ 109 h 227"/>
                <a:gd name="T84" fmla="*/ 76 w 132"/>
                <a:gd name="T85" fmla="*/ 95 h 227"/>
                <a:gd name="T86" fmla="*/ 78 w 132"/>
                <a:gd name="T87" fmla="*/ 68 h 227"/>
                <a:gd name="T88" fmla="*/ 81 w 132"/>
                <a:gd name="T89" fmla="*/ 58 h 227"/>
                <a:gd name="T90" fmla="*/ 86 w 132"/>
                <a:gd name="T91" fmla="*/ 60 h 227"/>
                <a:gd name="T92" fmla="*/ 94 w 132"/>
                <a:gd name="T93" fmla="*/ 68 h 227"/>
                <a:gd name="T94" fmla="*/ 106 w 132"/>
                <a:gd name="T95" fmla="*/ 78 h 227"/>
                <a:gd name="T96" fmla="*/ 118 w 132"/>
                <a:gd name="T97" fmla="*/ 89 h 227"/>
                <a:gd name="T98" fmla="*/ 127 w 132"/>
                <a:gd name="T99" fmla="*/ 98 h 227"/>
                <a:gd name="T100" fmla="*/ 132 w 132"/>
                <a:gd name="T101" fmla="*/ 100 h 227"/>
                <a:gd name="T102" fmla="*/ 123 w 132"/>
                <a:gd name="T103" fmla="*/ 88 h 227"/>
                <a:gd name="T104" fmla="*/ 110 w 132"/>
                <a:gd name="T105" fmla="*/ 73 h 227"/>
                <a:gd name="T106" fmla="*/ 98 w 132"/>
                <a:gd name="T107" fmla="*/ 57 h 227"/>
                <a:gd name="T108" fmla="*/ 93 w 132"/>
                <a:gd name="T109" fmla="*/ 46 h 227"/>
                <a:gd name="T110" fmla="*/ 92 w 132"/>
                <a:gd name="T111" fmla="*/ 23 h 227"/>
                <a:gd name="T112" fmla="*/ 100 w 132"/>
                <a:gd name="T113" fmla="*/ 4 h 227"/>
                <a:gd name="T114" fmla="*/ 95 w 132"/>
                <a:gd name="T115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05" name="Freeform 241"/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4 w 263"/>
                <a:gd name="T1" fmla="*/ 28 h 207"/>
                <a:gd name="T2" fmla="*/ 27 w 263"/>
                <a:gd name="T3" fmla="*/ 39 h 207"/>
                <a:gd name="T4" fmla="*/ 41 w 263"/>
                <a:gd name="T5" fmla="*/ 45 h 207"/>
                <a:gd name="T6" fmla="*/ 56 w 263"/>
                <a:gd name="T7" fmla="*/ 53 h 207"/>
                <a:gd name="T8" fmla="*/ 59 w 263"/>
                <a:gd name="T9" fmla="*/ 95 h 207"/>
                <a:gd name="T10" fmla="*/ 65 w 263"/>
                <a:gd name="T11" fmla="*/ 136 h 207"/>
                <a:gd name="T12" fmla="*/ 65 w 263"/>
                <a:gd name="T13" fmla="*/ 124 h 207"/>
                <a:gd name="T14" fmla="*/ 70 w 263"/>
                <a:gd name="T15" fmla="*/ 68 h 207"/>
                <a:gd name="T16" fmla="*/ 83 w 263"/>
                <a:gd name="T17" fmla="*/ 64 h 207"/>
                <a:gd name="T18" fmla="*/ 103 w 263"/>
                <a:gd name="T19" fmla="*/ 84 h 207"/>
                <a:gd name="T20" fmla="*/ 121 w 263"/>
                <a:gd name="T21" fmla="*/ 97 h 207"/>
                <a:gd name="T22" fmla="*/ 137 w 263"/>
                <a:gd name="T23" fmla="*/ 184 h 207"/>
                <a:gd name="T24" fmla="*/ 149 w 263"/>
                <a:gd name="T25" fmla="*/ 204 h 207"/>
                <a:gd name="T26" fmla="*/ 141 w 263"/>
                <a:gd name="T27" fmla="*/ 170 h 207"/>
                <a:gd name="T28" fmla="*/ 133 w 263"/>
                <a:gd name="T29" fmla="*/ 105 h 207"/>
                <a:gd name="T30" fmla="*/ 182 w 263"/>
                <a:gd name="T31" fmla="*/ 131 h 207"/>
                <a:gd name="T32" fmla="*/ 239 w 263"/>
                <a:gd name="T33" fmla="*/ 165 h 207"/>
                <a:gd name="T34" fmla="*/ 262 w 263"/>
                <a:gd name="T35" fmla="*/ 178 h 207"/>
                <a:gd name="T36" fmla="*/ 253 w 263"/>
                <a:gd name="T37" fmla="*/ 166 h 207"/>
                <a:gd name="T38" fmla="*/ 215 w 263"/>
                <a:gd name="T39" fmla="*/ 140 h 207"/>
                <a:gd name="T40" fmla="*/ 162 w 263"/>
                <a:gd name="T41" fmla="*/ 107 h 207"/>
                <a:gd name="T42" fmla="*/ 133 w 263"/>
                <a:gd name="T43" fmla="*/ 93 h 207"/>
                <a:gd name="T44" fmla="*/ 152 w 263"/>
                <a:gd name="T45" fmla="*/ 89 h 207"/>
                <a:gd name="T46" fmla="*/ 189 w 263"/>
                <a:gd name="T47" fmla="*/ 81 h 207"/>
                <a:gd name="T48" fmla="*/ 235 w 263"/>
                <a:gd name="T49" fmla="*/ 81 h 207"/>
                <a:gd name="T50" fmla="*/ 263 w 263"/>
                <a:gd name="T51" fmla="*/ 89 h 207"/>
                <a:gd name="T52" fmla="*/ 251 w 263"/>
                <a:gd name="T53" fmla="*/ 76 h 207"/>
                <a:gd name="T54" fmla="*/ 213 w 263"/>
                <a:gd name="T55" fmla="*/ 74 h 207"/>
                <a:gd name="T56" fmla="*/ 158 w 263"/>
                <a:gd name="T57" fmla="*/ 75 h 207"/>
                <a:gd name="T58" fmla="*/ 132 w 263"/>
                <a:gd name="T59" fmla="*/ 76 h 207"/>
                <a:gd name="T60" fmla="*/ 111 w 263"/>
                <a:gd name="T61" fmla="*/ 62 h 207"/>
                <a:gd name="T62" fmla="*/ 92 w 263"/>
                <a:gd name="T63" fmla="*/ 47 h 207"/>
                <a:gd name="T64" fmla="*/ 106 w 263"/>
                <a:gd name="T65" fmla="*/ 34 h 207"/>
                <a:gd name="T66" fmla="*/ 138 w 263"/>
                <a:gd name="T67" fmla="*/ 16 h 207"/>
                <a:gd name="T68" fmla="*/ 163 w 263"/>
                <a:gd name="T69" fmla="*/ 6 h 207"/>
                <a:gd name="T70" fmla="*/ 161 w 263"/>
                <a:gd name="T71" fmla="*/ 0 h 207"/>
                <a:gd name="T72" fmla="*/ 133 w 263"/>
                <a:gd name="T73" fmla="*/ 9 h 207"/>
                <a:gd name="T74" fmla="*/ 100 w 263"/>
                <a:gd name="T75" fmla="*/ 25 h 207"/>
                <a:gd name="T76" fmla="*/ 77 w 263"/>
                <a:gd name="T77" fmla="*/ 37 h 207"/>
                <a:gd name="T78" fmla="*/ 57 w 263"/>
                <a:gd name="T79" fmla="*/ 38 h 207"/>
                <a:gd name="T80" fmla="*/ 37 w 263"/>
                <a:gd name="T81" fmla="*/ 28 h 207"/>
                <a:gd name="T82" fmla="*/ 15 w 263"/>
                <a:gd name="T83" fmla="*/ 18 h 207"/>
                <a:gd name="T84" fmla="*/ 0 w 263"/>
                <a:gd name="T85" fmla="*/ 1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06" name="Freeform 242"/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265 w 667"/>
                <a:gd name="T1" fmla="*/ 154 h 662"/>
                <a:gd name="T2" fmla="*/ 184 w 667"/>
                <a:gd name="T3" fmla="*/ 99 h 662"/>
                <a:gd name="T4" fmla="*/ 77 w 667"/>
                <a:gd name="T5" fmla="*/ 76 h 662"/>
                <a:gd name="T6" fmla="*/ 39 w 667"/>
                <a:gd name="T7" fmla="*/ 63 h 662"/>
                <a:gd name="T8" fmla="*/ 65 w 667"/>
                <a:gd name="T9" fmla="*/ 153 h 662"/>
                <a:gd name="T10" fmla="*/ 107 w 667"/>
                <a:gd name="T11" fmla="*/ 231 h 662"/>
                <a:gd name="T12" fmla="*/ 187 w 667"/>
                <a:gd name="T13" fmla="*/ 280 h 662"/>
                <a:gd name="T14" fmla="*/ 248 w 667"/>
                <a:gd name="T15" fmla="*/ 315 h 662"/>
                <a:gd name="T16" fmla="*/ 222 w 667"/>
                <a:gd name="T17" fmla="*/ 328 h 662"/>
                <a:gd name="T18" fmla="*/ 170 w 667"/>
                <a:gd name="T19" fmla="*/ 318 h 662"/>
                <a:gd name="T20" fmla="*/ 102 w 667"/>
                <a:gd name="T21" fmla="*/ 349 h 662"/>
                <a:gd name="T22" fmla="*/ 56 w 667"/>
                <a:gd name="T23" fmla="*/ 407 h 662"/>
                <a:gd name="T24" fmla="*/ 10 w 667"/>
                <a:gd name="T25" fmla="*/ 441 h 662"/>
                <a:gd name="T26" fmla="*/ 17 w 667"/>
                <a:gd name="T27" fmla="*/ 463 h 662"/>
                <a:gd name="T28" fmla="*/ 56 w 667"/>
                <a:gd name="T29" fmla="*/ 479 h 662"/>
                <a:gd name="T30" fmla="*/ 138 w 667"/>
                <a:gd name="T31" fmla="*/ 490 h 662"/>
                <a:gd name="T32" fmla="*/ 230 w 667"/>
                <a:gd name="T33" fmla="*/ 434 h 662"/>
                <a:gd name="T34" fmla="*/ 251 w 667"/>
                <a:gd name="T35" fmla="*/ 388 h 662"/>
                <a:gd name="T36" fmla="*/ 279 w 667"/>
                <a:gd name="T37" fmla="*/ 348 h 662"/>
                <a:gd name="T38" fmla="*/ 297 w 667"/>
                <a:gd name="T39" fmla="*/ 367 h 662"/>
                <a:gd name="T40" fmla="*/ 268 w 667"/>
                <a:gd name="T41" fmla="*/ 422 h 662"/>
                <a:gd name="T42" fmla="*/ 244 w 667"/>
                <a:gd name="T43" fmla="*/ 436 h 662"/>
                <a:gd name="T44" fmla="*/ 212 w 667"/>
                <a:gd name="T45" fmla="*/ 471 h 662"/>
                <a:gd name="T46" fmla="*/ 189 w 667"/>
                <a:gd name="T47" fmla="*/ 544 h 662"/>
                <a:gd name="T48" fmla="*/ 194 w 667"/>
                <a:gd name="T49" fmla="*/ 596 h 662"/>
                <a:gd name="T50" fmla="*/ 183 w 667"/>
                <a:gd name="T51" fmla="*/ 660 h 662"/>
                <a:gd name="T52" fmla="*/ 247 w 667"/>
                <a:gd name="T53" fmla="*/ 653 h 662"/>
                <a:gd name="T54" fmla="*/ 329 w 667"/>
                <a:gd name="T55" fmla="*/ 597 h 662"/>
                <a:gd name="T56" fmla="*/ 362 w 667"/>
                <a:gd name="T57" fmla="*/ 511 h 662"/>
                <a:gd name="T58" fmla="*/ 342 w 667"/>
                <a:gd name="T59" fmla="*/ 420 h 662"/>
                <a:gd name="T60" fmla="*/ 341 w 667"/>
                <a:gd name="T61" fmla="*/ 382 h 662"/>
                <a:gd name="T62" fmla="*/ 370 w 667"/>
                <a:gd name="T63" fmla="*/ 426 h 662"/>
                <a:gd name="T64" fmla="*/ 389 w 667"/>
                <a:gd name="T65" fmla="*/ 504 h 662"/>
                <a:gd name="T66" fmla="*/ 465 w 667"/>
                <a:gd name="T67" fmla="*/ 557 h 662"/>
                <a:gd name="T68" fmla="*/ 549 w 667"/>
                <a:gd name="T69" fmla="*/ 599 h 662"/>
                <a:gd name="T70" fmla="*/ 578 w 667"/>
                <a:gd name="T71" fmla="*/ 542 h 662"/>
                <a:gd name="T72" fmla="*/ 498 w 667"/>
                <a:gd name="T73" fmla="*/ 409 h 662"/>
                <a:gd name="T74" fmla="*/ 448 w 667"/>
                <a:gd name="T75" fmla="*/ 396 h 662"/>
                <a:gd name="T76" fmla="*/ 437 w 667"/>
                <a:gd name="T77" fmla="*/ 381 h 662"/>
                <a:gd name="T78" fmla="*/ 507 w 667"/>
                <a:gd name="T79" fmla="*/ 396 h 662"/>
                <a:gd name="T80" fmla="*/ 598 w 667"/>
                <a:gd name="T81" fmla="*/ 392 h 662"/>
                <a:gd name="T82" fmla="*/ 649 w 667"/>
                <a:gd name="T83" fmla="*/ 372 h 662"/>
                <a:gd name="T84" fmla="*/ 642 w 667"/>
                <a:gd name="T85" fmla="*/ 357 h 662"/>
                <a:gd name="T86" fmla="*/ 593 w 667"/>
                <a:gd name="T87" fmla="*/ 307 h 662"/>
                <a:gd name="T88" fmla="*/ 525 w 667"/>
                <a:gd name="T89" fmla="*/ 253 h 662"/>
                <a:gd name="T90" fmla="*/ 442 w 667"/>
                <a:gd name="T91" fmla="*/ 262 h 662"/>
                <a:gd name="T92" fmla="*/ 408 w 667"/>
                <a:gd name="T93" fmla="*/ 281 h 662"/>
                <a:gd name="T94" fmla="*/ 400 w 667"/>
                <a:gd name="T95" fmla="*/ 262 h 662"/>
                <a:gd name="T96" fmla="*/ 420 w 667"/>
                <a:gd name="T97" fmla="*/ 249 h 662"/>
                <a:gd name="T98" fmla="*/ 459 w 667"/>
                <a:gd name="T99" fmla="*/ 231 h 662"/>
                <a:gd name="T100" fmla="*/ 496 w 667"/>
                <a:gd name="T101" fmla="*/ 127 h 662"/>
                <a:gd name="T102" fmla="*/ 473 w 667"/>
                <a:gd name="T103" fmla="*/ 19 h 662"/>
                <a:gd name="T104" fmla="*/ 433 w 667"/>
                <a:gd name="T105" fmla="*/ 49 h 662"/>
                <a:gd name="T106" fmla="*/ 370 w 667"/>
                <a:gd name="T107" fmla="*/ 82 h 662"/>
                <a:gd name="T108" fmla="*/ 308 w 667"/>
                <a:gd name="T109" fmla="*/ 185 h 662"/>
                <a:gd name="T110" fmla="*/ 297 w 667"/>
                <a:gd name="T111" fmla="*/ 24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07" name="Freeform 243"/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204 w 204"/>
                <a:gd name="T1" fmla="*/ 119 h 287"/>
                <a:gd name="T2" fmla="*/ 191 w 204"/>
                <a:gd name="T3" fmla="*/ 123 h 287"/>
                <a:gd name="T4" fmla="*/ 179 w 204"/>
                <a:gd name="T5" fmla="*/ 131 h 287"/>
                <a:gd name="T6" fmla="*/ 167 w 204"/>
                <a:gd name="T7" fmla="*/ 140 h 287"/>
                <a:gd name="T8" fmla="*/ 156 w 204"/>
                <a:gd name="T9" fmla="*/ 151 h 287"/>
                <a:gd name="T10" fmla="*/ 146 w 204"/>
                <a:gd name="T11" fmla="*/ 163 h 287"/>
                <a:gd name="T12" fmla="*/ 137 w 204"/>
                <a:gd name="T13" fmla="*/ 178 h 287"/>
                <a:gd name="T14" fmla="*/ 130 w 204"/>
                <a:gd name="T15" fmla="*/ 193 h 287"/>
                <a:gd name="T16" fmla="*/ 126 w 204"/>
                <a:gd name="T17" fmla="*/ 211 h 287"/>
                <a:gd name="T18" fmla="*/ 125 w 204"/>
                <a:gd name="T19" fmla="*/ 216 h 287"/>
                <a:gd name="T20" fmla="*/ 123 w 204"/>
                <a:gd name="T21" fmla="*/ 221 h 287"/>
                <a:gd name="T22" fmla="*/ 122 w 204"/>
                <a:gd name="T23" fmla="*/ 227 h 287"/>
                <a:gd name="T24" fmla="*/ 122 w 204"/>
                <a:gd name="T25" fmla="*/ 233 h 287"/>
                <a:gd name="T26" fmla="*/ 122 w 204"/>
                <a:gd name="T27" fmla="*/ 245 h 287"/>
                <a:gd name="T28" fmla="*/ 123 w 204"/>
                <a:gd name="T29" fmla="*/ 259 h 287"/>
                <a:gd name="T30" fmla="*/ 126 w 204"/>
                <a:gd name="T31" fmla="*/ 273 h 287"/>
                <a:gd name="T32" fmla="*/ 130 w 204"/>
                <a:gd name="T33" fmla="*/ 287 h 287"/>
                <a:gd name="T34" fmla="*/ 125 w 204"/>
                <a:gd name="T35" fmla="*/ 285 h 287"/>
                <a:gd name="T36" fmla="*/ 118 w 204"/>
                <a:gd name="T37" fmla="*/ 284 h 287"/>
                <a:gd name="T38" fmla="*/ 111 w 204"/>
                <a:gd name="T39" fmla="*/ 285 h 287"/>
                <a:gd name="T40" fmla="*/ 105 w 204"/>
                <a:gd name="T41" fmla="*/ 287 h 287"/>
                <a:gd name="T42" fmla="*/ 103 w 204"/>
                <a:gd name="T43" fmla="*/ 265 h 287"/>
                <a:gd name="T44" fmla="*/ 98 w 204"/>
                <a:gd name="T45" fmla="*/ 242 h 287"/>
                <a:gd name="T46" fmla="*/ 89 w 204"/>
                <a:gd name="T47" fmla="*/ 220 h 287"/>
                <a:gd name="T48" fmla="*/ 79 w 204"/>
                <a:gd name="T49" fmla="*/ 199 h 287"/>
                <a:gd name="T50" fmla="*/ 65 w 204"/>
                <a:gd name="T51" fmla="*/ 181 h 287"/>
                <a:gd name="T52" fmla="*/ 50 w 204"/>
                <a:gd name="T53" fmla="*/ 166 h 287"/>
                <a:gd name="T54" fmla="*/ 34 w 204"/>
                <a:gd name="T55" fmla="*/ 155 h 287"/>
                <a:gd name="T56" fmla="*/ 16 w 204"/>
                <a:gd name="T57" fmla="*/ 148 h 287"/>
                <a:gd name="T58" fmla="*/ 19 w 204"/>
                <a:gd name="T59" fmla="*/ 135 h 287"/>
                <a:gd name="T60" fmla="*/ 17 w 204"/>
                <a:gd name="T61" fmla="*/ 121 h 287"/>
                <a:gd name="T62" fmla="*/ 12 w 204"/>
                <a:gd name="T63" fmla="*/ 109 h 287"/>
                <a:gd name="T64" fmla="*/ 0 w 204"/>
                <a:gd name="T65" fmla="*/ 102 h 287"/>
                <a:gd name="T66" fmla="*/ 6 w 204"/>
                <a:gd name="T67" fmla="*/ 94 h 287"/>
                <a:gd name="T68" fmla="*/ 13 w 204"/>
                <a:gd name="T69" fmla="*/ 83 h 287"/>
                <a:gd name="T70" fmla="*/ 19 w 204"/>
                <a:gd name="T71" fmla="*/ 69 h 287"/>
                <a:gd name="T72" fmla="*/ 23 w 204"/>
                <a:gd name="T73" fmla="*/ 54 h 287"/>
                <a:gd name="T74" fmla="*/ 27 w 204"/>
                <a:gd name="T75" fmla="*/ 39 h 287"/>
                <a:gd name="T76" fmla="*/ 27 w 204"/>
                <a:gd name="T77" fmla="*/ 25 h 287"/>
                <a:gd name="T78" fmla="*/ 24 w 204"/>
                <a:gd name="T79" fmla="*/ 11 h 287"/>
                <a:gd name="T80" fmla="*/ 19 w 204"/>
                <a:gd name="T81" fmla="*/ 0 h 287"/>
                <a:gd name="T82" fmla="*/ 28 w 204"/>
                <a:gd name="T83" fmla="*/ 8 h 287"/>
                <a:gd name="T84" fmla="*/ 38 w 204"/>
                <a:gd name="T85" fmla="*/ 17 h 287"/>
                <a:gd name="T86" fmla="*/ 49 w 204"/>
                <a:gd name="T87" fmla="*/ 26 h 287"/>
                <a:gd name="T88" fmla="*/ 61 w 204"/>
                <a:gd name="T89" fmla="*/ 33 h 287"/>
                <a:gd name="T90" fmla="*/ 74 w 204"/>
                <a:gd name="T91" fmla="*/ 40 h 287"/>
                <a:gd name="T92" fmla="*/ 90 w 204"/>
                <a:gd name="T93" fmla="*/ 45 h 287"/>
                <a:gd name="T94" fmla="*/ 106 w 204"/>
                <a:gd name="T95" fmla="*/ 46 h 287"/>
                <a:gd name="T96" fmla="*/ 126 w 204"/>
                <a:gd name="T97" fmla="*/ 45 h 287"/>
                <a:gd name="T98" fmla="*/ 126 w 204"/>
                <a:gd name="T99" fmla="*/ 59 h 287"/>
                <a:gd name="T100" fmla="*/ 127 w 204"/>
                <a:gd name="T101" fmla="*/ 74 h 287"/>
                <a:gd name="T102" fmla="*/ 130 w 204"/>
                <a:gd name="T103" fmla="*/ 89 h 287"/>
                <a:gd name="T104" fmla="*/ 136 w 204"/>
                <a:gd name="T105" fmla="*/ 102 h 287"/>
                <a:gd name="T106" fmla="*/ 146 w 204"/>
                <a:gd name="T107" fmla="*/ 114 h 287"/>
                <a:gd name="T108" fmla="*/ 160 w 204"/>
                <a:gd name="T109" fmla="*/ 121 h 287"/>
                <a:gd name="T110" fmla="*/ 180 w 204"/>
                <a:gd name="T111" fmla="*/ 123 h 287"/>
                <a:gd name="T112" fmla="*/ 204 w 204"/>
                <a:gd name="T113" fmla="*/ 11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08" name="Freeform 244"/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83 w 228"/>
                <a:gd name="T1" fmla="*/ 53 h 267"/>
                <a:gd name="T2" fmla="*/ 96 w 228"/>
                <a:gd name="T3" fmla="*/ 55 h 267"/>
                <a:gd name="T4" fmla="*/ 110 w 228"/>
                <a:gd name="T5" fmla="*/ 56 h 267"/>
                <a:gd name="T6" fmla="*/ 125 w 228"/>
                <a:gd name="T7" fmla="*/ 56 h 267"/>
                <a:gd name="T8" fmla="*/ 139 w 228"/>
                <a:gd name="T9" fmla="*/ 56 h 267"/>
                <a:gd name="T10" fmla="*/ 153 w 228"/>
                <a:gd name="T11" fmla="*/ 53 h 267"/>
                <a:gd name="T12" fmla="*/ 171 w 228"/>
                <a:gd name="T13" fmla="*/ 48 h 267"/>
                <a:gd name="T14" fmla="*/ 188 w 228"/>
                <a:gd name="T15" fmla="*/ 39 h 267"/>
                <a:gd name="T16" fmla="*/ 204 w 228"/>
                <a:gd name="T17" fmla="*/ 26 h 267"/>
                <a:gd name="T18" fmla="*/ 220 w 228"/>
                <a:gd name="T19" fmla="*/ 10 h 267"/>
                <a:gd name="T20" fmla="*/ 228 w 228"/>
                <a:gd name="T21" fmla="*/ 3 h 267"/>
                <a:gd name="T22" fmla="*/ 228 w 228"/>
                <a:gd name="T23" fmla="*/ 9 h 267"/>
                <a:gd name="T24" fmla="*/ 218 w 228"/>
                <a:gd name="T25" fmla="*/ 24 h 267"/>
                <a:gd name="T26" fmla="*/ 200 w 228"/>
                <a:gd name="T27" fmla="*/ 51 h 267"/>
                <a:gd name="T28" fmla="*/ 189 w 228"/>
                <a:gd name="T29" fmla="*/ 79 h 267"/>
                <a:gd name="T30" fmla="*/ 186 w 228"/>
                <a:gd name="T31" fmla="*/ 110 h 267"/>
                <a:gd name="T32" fmla="*/ 188 w 228"/>
                <a:gd name="T33" fmla="*/ 136 h 267"/>
                <a:gd name="T34" fmla="*/ 191 w 228"/>
                <a:gd name="T35" fmla="*/ 154 h 267"/>
                <a:gd name="T36" fmla="*/ 184 w 228"/>
                <a:gd name="T37" fmla="*/ 161 h 267"/>
                <a:gd name="T38" fmla="*/ 167 w 228"/>
                <a:gd name="T39" fmla="*/ 169 h 267"/>
                <a:gd name="T40" fmla="*/ 150 w 228"/>
                <a:gd name="T41" fmla="*/ 191 h 267"/>
                <a:gd name="T42" fmla="*/ 141 w 228"/>
                <a:gd name="T43" fmla="*/ 226 h 267"/>
                <a:gd name="T44" fmla="*/ 133 w 228"/>
                <a:gd name="T45" fmla="*/ 239 h 267"/>
                <a:gd name="T46" fmla="*/ 104 w 228"/>
                <a:gd name="T47" fmla="*/ 231 h 267"/>
                <a:gd name="T48" fmla="*/ 73 w 228"/>
                <a:gd name="T49" fmla="*/ 235 h 267"/>
                <a:gd name="T50" fmla="*/ 47 w 228"/>
                <a:gd name="T51" fmla="*/ 252 h 267"/>
                <a:gd name="T52" fmla="*/ 40 w 228"/>
                <a:gd name="T53" fmla="*/ 253 h 267"/>
                <a:gd name="T54" fmla="*/ 37 w 228"/>
                <a:gd name="T55" fmla="*/ 223 h 267"/>
                <a:gd name="T56" fmla="*/ 28 w 228"/>
                <a:gd name="T57" fmla="*/ 194 h 267"/>
                <a:gd name="T58" fmla="*/ 12 w 228"/>
                <a:gd name="T59" fmla="*/ 174 h 267"/>
                <a:gd name="T60" fmla="*/ 13 w 228"/>
                <a:gd name="T61" fmla="*/ 152 h 267"/>
                <a:gd name="T62" fmla="*/ 23 w 228"/>
                <a:gd name="T63" fmla="*/ 109 h 267"/>
                <a:gd name="T64" fmla="*/ 28 w 228"/>
                <a:gd name="T65" fmla="*/ 93 h 267"/>
                <a:gd name="T66" fmla="*/ 45 w 228"/>
                <a:gd name="T67" fmla="*/ 85 h 267"/>
                <a:gd name="T68" fmla="*/ 61 w 228"/>
                <a:gd name="T69" fmla="*/ 75 h 267"/>
                <a:gd name="T70" fmla="*/ 73 w 228"/>
                <a:gd name="T71" fmla="*/ 6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09" name="Freeform 245"/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14 w 142"/>
                <a:gd name="T1" fmla="*/ 184 h 201"/>
                <a:gd name="T2" fmla="*/ 111 w 142"/>
                <a:gd name="T3" fmla="*/ 195 h 201"/>
                <a:gd name="T4" fmla="*/ 104 w 142"/>
                <a:gd name="T5" fmla="*/ 189 h 201"/>
                <a:gd name="T6" fmla="*/ 93 w 142"/>
                <a:gd name="T7" fmla="*/ 163 h 201"/>
                <a:gd name="T8" fmla="*/ 86 w 142"/>
                <a:gd name="T9" fmla="*/ 152 h 201"/>
                <a:gd name="T10" fmla="*/ 73 w 142"/>
                <a:gd name="T11" fmla="*/ 146 h 201"/>
                <a:gd name="T12" fmla="*/ 59 w 142"/>
                <a:gd name="T13" fmla="*/ 142 h 201"/>
                <a:gd name="T14" fmla="*/ 47 w 142"/>
                <a:gd name="T15" fmla="*/ 137 h 201"/>
                <a:gd name="T16" fmla="*/ 40 w 142"/>
                <a:gd name="T17" fmla="*/ 136 h 201"/>
                <a:gd name="T18" fmla="*/ 36 w 142"/>
                <a:gd name="T19" fmla="*/ 133 h 201"/>
                <a:gd name="T20" fmla="*/ 40 w 142"/>
                <a:gd name="T21" fmla="*/ 131 h 201"/>
                <a:gd name="T22" fmla="*/ 55 w 142"/>
                <a:gd name="T23" fmla="*/ 134 h 201"/>
                <a:gd name="T24" fmla="*/ 72 w 142"/>
                <a:gd name="T25" fmla="*/ 135 h 201"/>
                <a:gd name="T26" fmla="*/ 85 w 142"/>
                <a:gd name="T27" fmla="*/ 137 h 201"/>
                <a:gd name="T28" fmla="*/ 85 w 142"/>
                <a:gd name="T29" fmla="*/ 127 h 201"/>
                <a:gd name="T30" fmla="*/ 78 w 142"/>
                <a:gd name="T31" fmla="*/ 111 h 201"/>
                <a:gd name="T32" fmla="*/ 63 w 142"/>
                <a:gd name="T33" fmla="*/ 100 h 201"/>
                <a:gd name="T34" fmla="*/ 42 w 142"/>
                <a:gd name="T35" fmla="*/ 91 h 201"/>
                <a:gd name="T36" fmla="*/ 25 w 142"/>
                <a:gd name="T37" fmla="*/ 80 h 201"/>
                <a:gd name="T38" fmla="*/ 10 w 142"/>
                <a:gd name="T39" fmla="*/ 73 h 201"/>
                <a:gd name="T40" fmla="*/ 2 w 142"/>
                <a:gd name="T41" fmla="*/ 68 h 201"/>
                <a:gd name="T42" fmla="*/ 1 w 142"/>
                <a:gd name="T43" fmla="*/ 65 h 201"/>
                <a:gd name="T44" fmla="*/ 12 w 142"/>
                <a:gd name="T45" fmla="*/ 68 h 201"/>
                <a:gd name="T46" fmla="*/ 27 w 142"/>
                <a:gd name="T47" fmla="*/ 76 h 201"/>
                <a:gd name="T48" fmla="*/ 47 w 142"/>
                <a:gd name="T49" fmla="*/ 84 h 201"/>
                <a:gd name="T50" fmla="*/ 64 w 142"/>
                <a:gd name="T51" fmla="*/ 91 h 201"/>
                <a:gd name="T52" fmla="*/ 71 w 142"/>
                <a:gd name="T53" fmla="*/ 84 h 201"/>
                <a:gd name="T54" fmla="*/ 62 w 142"/>
                <a:gd name="T55" fmla="*/ 59 h 201"/>
                <a:gd name="T56" fmla="*/ 49 w 142"/>
                <a:gd name="T57" fmla="*/ 32 h 201"/>
                <a:gd name="T58" fmla="*/ 36 w 142"/>
                <a:gd name="T59" fmla="*/ 13 h 201"/>
                <a:gd name="T60" fmla="*/ 30 w 142"/>
                <a:gd name="T61" fmla="*/ 3 h 201"/>
                <a:gd name="T62" fmla="*/ 36 w 142"/>
                <a:gd name="T63" fmla="*/ 3 h 201"/>
                <a:gd name="T64" fmla="*/ 48 w 142"/>
                <a:gd name="T65" fmla="*/ 15 h 201"/>
                <a:gd name="T66" fmla="*/ 59 w 142"/>
                <a:gd name="T67" fmla="*/ 35 h 201"/>
                <a:gd name="T68" fmla="*/ 72 w 142"/>
                <a:gd name="T69" fmla="*/ 57 h 201"/>
                <a:gd name="T70" fmla="*/ 80 w 142"/>
                <a:gd name="T71" fmla="*/ 77 h 201"/>
                <a:gd name="T72" fmla="*/ 92 w 142"/>
                <a:gd name="T73" fmla="*/ 74 h 201"/>
                <a:gd name="T74" fmla="*/ 104 w 142"/>
                <a:gd name="T75" fmla="*/ 39 h 201"/>
                <a:gd name="T76" fmla="*/ 107 w 142"/>
                <a:gd name="T77" fmla="*/ 21 h 201"/>
                <a:gd name="T78" fmla="*/ 109 w 142"/>
                <a:gd name="T79" fmla="*/ 24 h 201"/>
                <a:gd name="T80" fmla="*/ 110 w 142"/>
                <a:gd name="T81" fmla="*/ 44 h 201"/>
                <a:gd name="T82" fmla="*/ 102 w 142"/>
                <a:gd name="T83" fmla="*/ 83 h 201"/>
                <a:gd name="T84" fmla="*/ 94 w 142"/>
                <a:gd name="T85" fmla="*/ 112 h 201"/>
                <a:gd name="T86" fmla="*/ 99 w 142"/>
                <a:gd name="T87" fmla="*/ 131 h 201"/>
                <a:gd name="T88" fmla="*/ 106 w 142"/>
                <a:gd name="T89" fmla="*/ 136 h 201"/>
                <a:gd name="T90" fmla="*/ 116 w 142"/>
                <a:gd name="T91" fmla="*/ 129 h 201"/>
                <a:gd name="T92" fmla="*/ 125 w 142"/>
                <a:gd name="T93" fmla="*/ 122 h 201"/>
                <a:gd name="T94" fmla="*/ 132 w 142"/>
                <a:gd name="T95" fmla="*/ 113 h 201"/>
                <a:gd name="T96" fmla="*/ 138 w 142"/>
                <a:gd name="T97" fmla="*/ 102 h 201"/>
                <a:gd name="T98" fmla="*/ 142 w 142"/>
                <a:gd name="T99" fmla="*/ 104 h 201"/>
                <a:gd name="T100" fmla="*/ 140 w 142"/>
                <a:gd name="T101" fmla="*/ 115 h 201"/>
                <a:gd name="T102" fmla="*/ 132 w 142"/>
                <a:gd name="T103" fmla="*/ 128 h 201"/>
                <a:gd name="T104" fmla="*/ 122 w 142"/>
                <a:gd name="T105" fmla="*/ 141 h 201"/>
                <a:gd name="T106" fmla="*/ 110 w 142"/>
                <a:gd name="T107" fmla="*/ 151 h 201"/>
                <a:gd name="T108" fmla="*/ 108 w 142"/>
                <a:gd name="T109" fmla="*/ 161 h 201"/>
                <a:gd name="T110" fmla="*/ 112 w 142"/>
                <a:gd name="T111" fmla="*/ 17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10" name="Freeform 246"/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32 w 140"/>
                <a:gd name="T1" fmla="*/ 1 h 180"/>
                <a:gd name="T2" fmla="*/ 118 w 140"/>
                <a:gd name="T3" fmla="*/ 4 h 180"/>
                <a:gd name="T4" fmla="*/ 109 w 140"/>
                <a:gd name="T5" fmla="*/ 12 h 180"/>
                <a:gd name="T6" fmla="*/ 99 w 140"/>
                <a:gd name="T7" fmla="*/ 28 h 180"/>
                <a:gd name="T8" fmla="*/ 84 w 140"/>
                <a:gd name="T9" fmla="*/ 33 h 180"/>
                <a:gd name="T10" fmla="*/ 64 w 140"/>
                <a:gd name="T11" fmla="*/ 35 h 180"/>
                <a:gd name="T12" fmla="*/ 44 w 140"/>
                <a:gd name="T13" fmla="*/ 41 h 180"/>
                <a:gd name="T14" fmla="*/ 28 w 140"/>
                <a:gd name="T15" fmla="*/ 48 h 180"/>
                <a:gd name="T16" fmla="*/ 21 w 140"/>
                <a:gd name="T17" fmla="*/ 55 h 180"/>
                <a:gd name="T18" fmla="*/ 22 w 140"/>
                <a:gd name="T19" fmla="*/ 56 h 180"/>
                <a:gd name="T20" fmla="*/ 31 w 140"/>
                <a:gd name="T21" fmla="*/ 52 h 180"/>
                <a:gd name="T22" fmla="*/ 44 w 140"/>
                <a:gd name="T23" fmla="*/ 47 h 180"/>
                <a:gd name="T24" fmla="*/ 60 w 140"/>
                <a:gd name="T25" fmla="*/ 43 h 180"/>
                <a:gd name="T26" fmla="*/ 78 w 140"/>
                <a:gd name="T27" fmla="*/ 43 h 180"/>
                <a:gd name="T28" fmla="*/ 80 w 140"/>
                <a:gd name="T29" fmla="*/ 57 h 180"/>
                <a:gd name="T30" fmla="*/ 69 w 140"/>
                <a:gd name="T31" fmla="*/ 81 h 180"/>
                <a:gd name="T32" fmla="*/ 57 w 140"/>
                <a:gd name="T33" fmla="*/ 91 h 180"/>
                <a:gd name="T34" fmla="*/ 42 w 140"/>
                <a:gd name="T35" fmla="*/ 95 h 180"/>
                <a:gd name="T36" fmla="*/ 25 w 140"/>
                <a:gd name="T37" fmla="*/ 100 h 180"/>
                <a:gd name="T38" fmla="*/ 10 w 140"/>
                <a:gd name="T39" fmla="*/ 103 h 180"/>
                <a:gd name="T40" fmla="*/ 1 w 140"/>
                <a:gd name="T41" fmla="*/ 106 h 180"/>
                <a:gd name="T42" fmla="*/ 1 w 140"/>
                <a:gd name="T43" fmla="*/ 107 h 180"/>
                <a:gd name="T44" fmla="*/ 11 w 140"/>
                <a:gd name="T45" fmla="*/ 107 h 180"/>
                <a:gd name="T46" fmla="*/ 24 w 140"/>
                <a:gd name="T47" fmla="*/ 106 h 180"/>
                <a:gd name="T48" fmla="*/ 38 w 140"/>
                <a:gd name="T49" fmla="*/ 103 h 180"/>
                <a:gd name="T50" fmla="*/ 53 w 140"/>
                <a:gd name="T51" fmla="*/ 101 h 180"/>
                <a:gd name="T52" fmla="*/ 49 w 140"/>
                <a:gd name="T53" fmla="*/ 111 h 180"/>
                <a:gd name="T54" fmla="*/ 33 w 140"/>
                <a:gd name="T55" fmla="*/ 145 h 180"/>
                <a:gd name="T56" fmla="*/ 34 w 140"/>
                <a:gd name="T57" fmla="*/ 172 h 180"/>
                <a:gd name="T58" fmla="*/ 44 w 140"/>
                <a:gd name="T59" fmla="*/ 152 h 180"/>
                <a:gd name="T60" fmla="*/ 54 w 140"/>
                <a:gd name="T61" fmla="*/ 130 h 180"/>
                <a:gd name="T62" fmla="*/ 64 w 140"/>
                <a:gd name="T63" fmla="*/ 111 h 180"/>
                <a:gd name="T64" fmla="*/ 74 w 140"/>
                <a:gd name="T65" fmla="*/ 121 h 180"/>
                <a:gd name="T66" fmla="*/ 86 w 140"/>
                <a:gd name="T67" fmla="*/ 152 h 180"/>
                <a:gd name="T68" fmla="*/ 98 w 140"/>
                <a:gd name="T69" fmla="*/ 167 h 180"/>
                <a:gd name="T70" fmla="*/ 98 w 140"/>
                <a:gd name="T71" fmla="*/ 162 h 180"/>
                <a:gd name="T72" fmla="*/ 89 w 140"/>
                <a:gd name="T73" fmla="*/ 141 h 180"/>
                <a:gd name="T74" fmla="*/ 80 w 140"/>
                <a:gd name="T75" fmla="*/ 109 h 180"/>
                <a:gd name="T76" fmla="*/ 84 w 140"/>
                <a:gd name="T77" fmla="*/ 84 h 180"/>
                <a:gd name="T78" fmla="*/ 98 w 140"/>
                <a:gd name="T79" fmla="*/ 56 h 180"/>
                <a:gd name="T80" fmla="*/ 113 w 140"/>
                <a:gd name="T81" fmla="*/ 58 h 180"/>
                <a:gd name="T82" fmla="*/ 131 w 140"/>
                <a:gd name="T83" fmla="*/ 87 h 180"/>
                <a:gd name="T84" fmla="*/ 136 w 140"/>
                <a:gd name="T85" fmla="*/ 115 h 180"/>
                <a:gd name="T86" fmla="*/ 139 w 140"/>
                <a:gd name="T87" fmla="*/ 110 h 180"/>
                <a:gd name="T88" fmla="*/ 137 w 140"/>
                <a:gd name="T89" fmla="*/ 84 h 180"/>
                <a:gd name="T90" fmla="*/ 124 w 140"/>
                <a:gd name="T91" fmla="*/ 47 h 180"/>
                <a:gd name="T92" fmla="*/ 124 w 140"/>
                <a:gd name="T93" fmla="*/ 30 h 180"/>
                <a:gd name="T94" fmla="*/ 136 w 140"/>
                <a:gd name="T95" fmla="*/ 9 h 180"/>
                <a:gd name="T96" fmla="*/ 140 w 140"/>
                <a:gd name="T9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11" name="Freeform 247"/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18 w 199"/>
                <a:gd name="T1" fmla="*/ 11 h 155"/>
                <a:gd name="T2" fmla="*/ 138 w 199"/>
                <a:gd name="T3" fmla="*/ 10 h 155"/>
                <a:gd name="T4" fmla="*/ 156 w 199"/>
                <a:gd name="T5" fmla="*/ 20 h 155"/>
                <a:gd name="T6" fmla="*/ 159 w 199"/>
                <a:gd name="T7" fmla="*/ 31 h 155"/>
                <a:gd name="T8" fmla="*/ 156 w 199"/>
                <a:gd name="T9" fmla="*/ 49 h 155"/>
                <a:gd name="T10" fmla="*/ 127 w 199"/>
                <a:gd name="T11" fmla="*/ 54 h 155"/>
                <a:gd name="T12" fmla="*/ 115 w 199"/>
                <a:gd name="T13" fmla="*/ 65 h 155"/>
                <a:gd name="T14" fmla="*/ 115 w 199"/>
                <a:gd name="T15" fmla="*/ 71 h 155"/>
                <a:gd name="T16" fmla="*/ 118 w 199"/>
                <a:gd name="T17" fmla="*/ 68 h 155"/>
                <a:gd name="T18" fmla="*/ 139 w 199"/>
                <a:gd name="T19" fmla="*/ 64 h 155"/>
                <a:gd name="T20" fmla="*/ 149 w 199"/>
                <a:gd name="T21" fmla="*/ 71 h 155"/>
                <a:gd name="T22" fmla="*/ 153 w 199"/>
                <a:gd name="T23" fmla="*/ 77 h 155"/>
                <a:gd name="T24" fmla="*/ 153 w 199"/>
                <a:gd name="T25" fmla="*/ 84 h 155"/>
                <a:gd name="T26" fmla="*/ 147 w 199"/>
                <a:gd name="T27" fmla="*/ 96 h 155"/>
                <a:gd name="T28" fmla="*/ 153 w 199"/>
                <a:gd name="T29" fmla="*/ 101 h 155"/>
                <a:gd name="T30" fmla="*/ 164 w 199"/>
                <a:gd name="T31" fmla="*/ 97 h 155"/>
                <a:gd name="T32" fmla="*/ 179 w 199"/>
                <a:gd name="T33" fmla="*/ 98 h 155"/>
                <a:gd name="T34" fmla="*/ 192 w 199"/>
                <a:gd name="T35" fmla="*/ 107 h 155"/>
                <a:gd name="T36" fmla="*/ 197 w 199"/>
                <a:gd name="T37" fmla="*/ 137 h 155"/>
                <a:gd name="T38" fmla="*/ 183 w 199"/>
                <a:gd name="T39" fmla="*/ 151 h 155"/>
                <a:gd name="T40" fmla="*/ 167 w 199"/>
                <a:gd name="T41" fmla="*/ 155 h 155"/>
                <a:gd name="T42" fmla="*/ 153 w 199"/>
                <a:gd name="T43" fmla="*/ 149 h 155"/>
                <a:gd name="T44" fmla="*/ 144 w 199"/>
                <a:gd name="T45" fmla="*/ 127 h 155"/>
                <a:gd name="T46" fmla="*/ 130 w 199"/>
                <a:gd name="T47" fmla="*/ 107 h 155"/>
                <a:gd name="T48" fmla="*/ 112 w 199"/>
                <a:gd name="T49" fmla="*/ 95 h 155"/>
                <a:gd name="T50" fmla="*/ 111 w 199"/>
                <a:gd name="T51" fmla="*/ 98 h 155"/>
                <a:gd name="T52" fmla="*/ 111 w 199"/>
                <a:gd name="T53" fmla="*/ 129 h 155"/>
                <a:gd name="T54" fmla="*/ 98 w 199"/>
                <a:gd name="T55" fmla="*/ 143 h 155"/>
                <a:gd name="T56" fmla="*/ 76 w 199"/>
                <a:gd name="T57" fmla="*/ 147 h 155"/>
                <a:gd name="T58" fmla="*/ 57 w 199"/>
                <a:gd name="T59" fmla="*/ 133 h 155"/>
                <a:gd name="T60" fmla="*/ 51 w 199"/>
                <a:gd name="T61" fmla="*/ 113 h 155"/>
                <a:gd name="T62" fmla="*/ 57 w 199"/>
                <a:gd name="T63" fmla="*/ 96 h 155"/>
                <a:gd name="T64" fmla="*/ 57 w 199"/>
                <a:gd name="T65" fmla="*/ 89 h 155"/>
                <a:gd name="T66" fmla="*/ 42 w 199"/>
                <a:gd name="T67" fmla="*/ 73 h 155"/>
                <a:gd name="T68" fmla="*/ 31 w 199"/>
                <a:gd name="T69" fmla="*/ 91 h 155"/>
                <a:gd name="T70" fmla="*/ 4 w 199"/>
                <a:gd name="T71" fmla="*/ 79 h 155"/>
                <a:gd name="T72" fmla="*/ 1 w 199"/>
                <a:gd name="T73" fmla="*/ 61 h 155"/>
                <a:gd name="T74" fmla="*/ 11 w 199"/>
                <a:gd name="T75" fmla="*/ 42 h 155"/>
                <a:gd name="T76" fmla="*/ 19 w 199"/>
                <a:gd name="T77" fmla="*/ 37 h 155"/>
                <a:gd name="T78" fmla="*/ 30 w 199"/>
                <a:gd name="T79" fmla="*/ 35 h 155"/>
                <a:gd name="T80" fmla="*/ 33 w 199"/>
                <a:gd name="T81" fmla="*/ 27 h 155"/>
                <a:gd name="T82" fmla="*/ 48 w 199"/>
                <a:gd name="T83" fmla="*/ 3 h 155"/>
                <a:gd name="T84" fmla="*/ 68 w 199"/>
                <a:gd name="T85" fmla="*/ 1 h 155"/>
                <a:gd name="T86" fmla="*/ 87 w 199"/>
                <a:gd name="T87" fmla="*/ 16 h 155"/>
                <a:gd name="T88" fmla="*/ 86 w 199"/>
                <a:gd name="T89" fmla="*/ 38 h 155"/>
                <a:gd name="T90" fmla="*/ 99 w 199"/>
                <a:gd name="T91" fmla="*/ 56 h 155"/>
                <a:gd name="T92" fmla="*/ 98 w 199"/>
                <a:gd name="T93" fmla="*/ 63 h 155"/>
                <a:gd name="T94" fmla="*/ 107 w 199"/>
                <a:gd name="T95" fmla="*/ 54 h 155"/>
                <a:gd name="T96" fmla="*/ 109 w 199"/>
                <a:gd name="T97" fmla="*/ 39 h 155"/>
                <a:gd name="T98" fmla="*/ 109 w 199"/>
                <a:gd name="T99" fmla="*/ 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12" name="Freeform 248"/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80 w 186"/>
                <a:gd name="T1" fmla="*/ 176 h 180"/>
                <a:gd name="T2" fmla="*/ 168 w 186"/>
                <a:gd name="T3" fmla="*/ 172 h 180"/>
                <a:gd name="T4" fmla="*/ 151 w 186"/>
                <a:gd name="T5" fmla="*/ 167 h 180"/>
                <a:gd name="T6" fmla="*/ 132 w 186"/>
                <a:gd name="T7" fmla="*/ 169 h 180"/>
                <a:gd name="T8" fmla="*/ 111 w 186"/>
                <a:gd name="T9" fmla="*/ 168 h 180"/>
                <a:gd name="T10" fmla="*/ 97 w 186"/>
                <a:gd name="T11" fmla="*/ 163 h 180"/>
                <a:gd name="T12" fmla="*/ 105 w 186"/>
                <a:gd name="T13" fmla="*/ 159 h 180"/>
                <a:gd name="T14" fmla="*/ 122 w 186"/>
                <a:gd name="T15" fmla="*/ 159 h 180"/>
                <a:gd name="T16" fmla="*/ 138 w 186"/>
                <a:gd name="T17" fmla="*/ 156 h 180"/>
                <a:gd name="T18" fmla="*/ 138 w 186"/>
                <a:gd name="T19" fmla="*/ 143 h 180"/>
                <a:gd name="T20" fmla="*/ 117 w 186"/>
                <a:gd name="T21" fmla="*/ 121 h 180"/>
                <a:gd name="T22" fmla="*/ 88 w 186"/>
                <a:gd name="T23" fmla="*/ 126 h 180"/>
                <a:gd name="T24" fmla="*/ 56 w 186"/>
                <a:gd name="T25" fmla="*/ 127 h 180"/>
                <a:gd name="T26" fmla="*/ 36 w 186"/>
                <a:gd name="T27" fmla="*/ 118 h 180"/>
                <a:gd name="T28" fmla="*/ 46 w 186"/>
                <a:gd name="T29" fmla="*/ 115 h 180"/>
                <a:gd name="T30" fmla="*/ 66 w 186"/>
                <a:gd name="T31" fmla="*/ 116 h 180"/>
                <a:gd name="T32" fmla="*/ 89 w 186"/>
                <a:gd name="T33" fmla="*/ 113 h 180"/>
                <a:gd name="T34" fmla="*/ 96 w 186"/>
                <a:gd name="T35" fmla="*/ 100 h 180"/>
                <a:gd name="T36" fmla="*/ 75 w 186"/>
                <a:gd name="T37" fmla="*/ 82 h 180"/>
                <a:gd name="T38" fmla="*/ 44 w 186"/>
                <a:gd name="T39" fmla="*/ 88 h 180"/>
                <a:gd name="T40" fmla="*/ 14 w 186"/>
                <a:gd name="T41" fmla="*/ 81 h 180"/>
                <a:gd name="T42" fmla="*/ 1 w 186"/>
                <a:gd name="T43" fmla="*/ 67 h 180"/>
                <a:gd name="T44" fmla="*/ 7 w 186"/>
                <a:gd name="T45" fmla="*/ 69 h 180"/>
                <a:gd name="T46" fmla="*/ 24 w 186"/>
                <a:gd name="T47" fmla="*/ 74 h 180"/>
                <a:gd name="T48" fmla="*/ 49 w 186"/>
                <a:gd name="T49" fmla="*/ 74 h 180"/>
                <a:gd name="T50" fmla="*/ 54 w 186"/>
                <a:gd name="T51" fmla="*/ 65 h 180"/>
                <a:gd name="T52" fmla="*/ 29 w 186"/>
                <a:gd name="T53" fmla="*/ 39 h 180"/>
                <a:gd name="T54" fmla="*/ 8 w 186"/>
                <a:gd name="T55" fmla="*/ 15 h 180"/>
                <a:gd name="T56" fmla="*/ 3 w 186"/>
                <a:gd name="T57" fmla="*/ 0 h 180"/>
                <a:gd name="T58" fmla="*/ 14 w 186"/>
                <a:gd name="T59" fmla="*/ 9 h 180"/>
                <a:gd name="T60" fmla="*/ 36 w 186"/>
                <a:gd name="T61" fmla="*/ 32 h 180"/>
                <a:gd name="T62" fmla="*/ 60 w 186"/>
                <a:gd name="T63" fmla="*/ 55 h 180"/>
                <a:gd name="T64" fmla="*/ 72 w 186"/>
                <a:gd name="T65" fmla="*/ 39 h 180"/>
                <a:gd name="T66" fmla="*/ 71 w 186"/>
                <a:gd name="T67" fmla="*/ 14 h 180"/>
                <a:gd name="T68" fmla="*/ 76 w 186"/>
                <a:gd name="T69" fmla="*/ 14 h 180"/>
                <a:gd name="T70" fmla="*/ 84 w 186"/>
                <a:gd name="T71" fmla="*/ 61 h 180"/>
                <a:gd name="T72" fmla="*/ 99 w 186"/>
                <a:gd name="T73" fmla="*/ 84 h 180"/>
                <a:gd name="T74" fmla="*/ 120 w 186"/>
                <a:gd name="T75" fmla="*/ 93 h 180"/>
                <a:gd name="T76" fmla="*/ 132 w 186"/>
                <a:gd name="T77" fmla="*/ 58 h 180"/>
                <a:gd name="T78" fmla="*/ 134 w 186"/>
                <a:gd name="T79" fmla="*/ 44 h 180"/>
                <a:gd name="T80" fmla="*/ 141 w 186"/>
                <a:gd name="T81" fmla="*/ 83 h 180"/>
                <a:gd name="T82" fmla="*/ 144 w 186"/>
                <a:gd name="T83" fmla="*/ 120 h 180"/>
                <a:gd name="T84" fmla="*/ 161 w 186"/>
                <a:gd name="T85" fmla="*/ 142 h 180"/>
                <a:gd name="T86" fmla="*/ 174 w 186"/>
                <a:gd name="T87" fmla="*/ 126 h 180"/>
                <a:gd name="T88" fmla="*/ 180 w 186"/>
                <a:gd name="T89" fmla="*/ 116 h 180"/>
                <a:gd name="T90" fmla="*/ 182 w 186"/>
                <a:gd name="T91" fmla="*/ 133 h 180"/>
                <a:gd name="T92" fmla="*/ 174 w 186"/>
                <a:gd name="T93" fmla="*/ 153 h 180"/>
                <a:gd name="T94" fmla="*/ 182 w 186"/>
                <a:gd name="T95" fmla="*/ 1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13" name="Freeform 249"/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26 w 150"/>
                <a:gd name="T1" fmla="*/ 197 h 200"/>
                <a:gd name="T2" fmla="*/ 15 w 150"/>
                <a:gd name="T3" fmla="*/ 182 h 200"/>
                <a:gd name="T4" fmla="*/ 5 w 150"/>
                <a:gd name="T5" fmla="*/ 162 h 200"/>
                <a:gd name="T6" fmla="*/ 0 w 150"/>
                <a:gd name="T7" fmla="*/ 139 h 200"/>
                <a:gd name="T8" fmla="*/ 3 w 150"/>
                <a:gd name="T9" fmla="*/ 121 h 200"/>
                <a:gd name="T10" fmla="*/ 7 w 150"/>
                <a:gd name="T11" fmla="*/ 122 h 200"/>
                <a:gd name="T12" fmla="*/ 10 w 150"/>
                <a:gd name="T13" fmla="*/ 144 h 200"/>
                <a:gd name="T14" fmla="*/ 23 w 150"/>
                <a:gd name="T15" fmla="*/ 177 h 200"/>
                <a:gd name="T16" fmla="*/ 39 w 150"/>
                <a:gd name="T17" fmla="*/ 183 h 200"/>
                <a:gd name="T18" fmla="*/ 44 w 150"/>
                <a:gd name="T19" fmla="*/ 172 h 200"/>
                <a:gd name="T20" fmla="*/ 39 w 150"/>
                <a:gd name="T21" fmla="*/ 151 h 200"/>
                <a:gd name="T22" fmla="*/ 33 w 150"/>
                <a:gd name="T23" fmla="*/ 110 h 200"/>
                <a:gd name="T24" fmla="*/ 36 w 150"/>
                <a:gd name="T25" fmla="*/ 88 h 200"/>
                <a:gd name="T26" fmla="*/ 40 w 150"/>
                <a:gd name="T27" fmla="*/ 86 h 200"/>
                <a:gd name="T28" fmla="*/ 40 w 150"/>
                <a:gd name="T29" fmla="*/ 108 h 200"/>
                <a:gd name="T30" fmla="*/ 46 w 150"/>
                <a:gd name="T31" fmla="*/ 143 h 200"/>
                <a:gd name="T32" fmla="*/ 60 w 150"/>
                <a:gd name="T33" fmla="*/ 143 h 200"/>
                <a:gd name="T34" fmla="*/ 70 w 150"/>
                <a:gd name="T35" fmla="*/ 119 h 200"/>
                <a:gd name="T36" fmla="*/ 64 w 150"/>
                <a:gd name="T37" fmla="*/ 88 h 200"/>
                <a:gd name="T38" fmla="*/ 66 w 150"/>
                <a:gd name="T39" fmla="*/ 43 h 200"/>
                <a:gd name="T40" fmla="*/ 78 w 150"/>
                <a:gd name="T41" fmla="*/ 23 h 200"/>
                <a:gd name="T42" fmla="*/ 81 w 150"/>
                <a:gd name="T43" fmla="*/ 25 h 200"/>
                <a:gd name="T44" fmla="*/ 76 w 150"/>
                <a:gd name="T45" fmla="*/ 47 h 200"/>
                <a:gd name="T46" fmla="*/ 76 w 150"/>
                <a:gd name="T47" fmla="*/ 81 h 200"/>
                <a:gd name="T48" fmla="*/ 91 w 150"/>
                <a:gd name="T49" fmla="*/ 80 h 200"/>
                <a:gd name="T50" fmla="*/ 100 w 150"/>
                <a:gd name="T51" fmla="*/ 55 h 200"/>
                <a:gd name="T52" fmla="*/ 106 w 150"/>
                <a:gd name="T53" fmla="*/ 36 h 200"/>
                <a:gd name="T54" fmla="*/ 119 w 150"/>
                <a:gd name="T55" fmla="*/ 13 h 200"/>
                <a:gd name="T56" fmla="*/ 129 w 150"/>
                <a:gd name="T57" fmla="*/ 1 h 200"/>
                <a:gd name="T58" fmla="*/ 136 w 150"/>
                <a:gd name="T59" fmla="*/ 2 h 200"/>
                <a:gd name="T60" fmla="*/ 124 w 150"/>
                <a:gd name="T61" fmla="*/ 20 h 200"/>
                <a:gd name="T62" fmla="*/ 109 w 150"/>
                <a:gd name="T63" fmla="*/ 44 h 200"/>
                <a:gd name="T64" fmla="*/ 106 w 150"/>
                <a:gd name="T65" fmla="*/ 65 h 200"/>
                <a:gd name="T66" fmla="*/ 98 w 150"/>
                <a:gd name="T67" fmla="*/ 88 h 200"/>
                <a:gd name="T68" fmla="*/ 101 w 150"/>
                <a:gd name="T69" fmla="*/ 93 h 200"/>
                <a:gd name="T70" fmla="*/ 116 w 150"/>
                <a:gd name="T71" fmla="*/ 88 h 200"/>
                <a:gd name="T72" fmla="*/ 130 w 150"/>
                <a:gd name="T73" fmla="*/ 80 h 200"/>
                <a:gd name="T74" fmla="*/ 140 w 150"/>
                <a:gd name="T75" fmla="*/ 73 h 200"/>
                <a:gd name="T76" fmla="*/ 146 w 150"/>
                <a:gd name="T77" fmla="*/ 66 h 200"/>
                <a:gd name="T78" fmla="*/ 150 w 150"/>
                <a:gd name="T79" fmla="*/ 67 h 200"/>
                <a:gd name="T80" fmla="*/ 143 w 150"/>
                <a:gd name="T81" fmla="*/ 81 h 200"/>
                <a:gd name="T82" fmla="*/ 128 w 150"/>
                <a:gd name="T83" fmla="*/ 93 h 200"/>
                <a:gd name="T84" fmla="*/ 112 w 150"/>
                <a:gd name="T85" fmla="*/ 103 h 200"/>
                <a:gd name="T86" fmla="*/ 97 w 150"/>
                <a:gd name="T87" fmla="*/ 107 h 200"/>
                <a:gd name="T88" fmla="*/ 85 w 150"/>
                <a:gd name="T89" fmla="*/ 119 h 200"/>
                <a:gd name="T90" fmla="*/ 70 w 150"/>
                <a:gd name="T91" fmla="*/ 151 h 200"/>
                <a:gd name="T92" fmla="*/ 74 w 150"/>
                <a:gd name="T93" fmla="*/ 162 h 200"/>
                <a:gd name="T94" fmla="*/ 89 w 150"/>
                <a:gd name="T95" fmla="*/ 164 h 200"/>
                <a:gd name="T96" fmla="*/ 104 w 150"/>
                <a:gd name="T97" fmla="*/ 160 h 200"/>
                <a:gd name="T98" fmla="*/ 117 w 150"/>
                <a:gd name="T99" fmla="*/ 152 h 200"/>
                <a:gd name="T100" fmla="*/ 127 w 150"/>
                <a:gd name="T101" fmla="*/ 141 h 200"/>
                <a:gd name="T102" fmla="*/ 131 w 150"/>
                <a:gd name="T103" fmla="*/ 141 h 200"/>
                <a:gd name="T104" fmla="*/ 124 w 150"/>
                <a:gd name="T105" fmla="*/ 154 h 200"/>
                <a:gd name="T106" fmla="*/ 109 w 150"/>
                <a:gd name="T107" fmla="*/ 168 h 200"/>
                <a:gd name="T108" fmla="*/ 92 w 150"/>
                <a:gd name="T109" fmla="*/ 175 h 200"/>
                <a:gd name="T110" fmla="*/ 74 w 150"/>
                <a:gd name="T111" fmla="*/ 176 h 200"/>
                <a:gd name="T112" fmla="*/ 61 w 150"/>
                <a:gd name="T113" fmla="*/ 180 h 200"/>
                <a:gd name="T114" fmla="*/ 55 w 150"/>
                <a:gd name="T115" fmla="*/ 188 h 200"/>
                <a:gd name="T116" fmla="*/ 47 w 150"/>
                <a:gd name="T117" fmla="*/ 194 h 200"/>
                <a:gd name="T118" fmla="*/ 34 w 150"/>
                <a:gd name="T119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14" name="Freeform 250"/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34 h 109"/>
                <a:gd name="T2" fmla="*/ 1 w 237"/>
                <a:gd name="T3" fmla="*/ 38 h 109"/>
                <a:gd name="T4" fmla="*/ 10 w 237"/>
                <a:gd name="T5" fmla="*/ 40 h 109"/>
                <a:gd name="T6" fmla="*/ 31 w 237"/>
                <a:gd name="T7" fmla="*/ 40 h 109"/>
                <a:gd name="T8" fmla="*/ 51 w 237"/>
                <a:gd name="T9" fmla="*/ 43 h 109"/>
                <a:gd name="T10" fmla="*/ 66 w 237"/>
                <a:gd name="T11" fmla="*/ 48 h 109"/>
                <a:gd name="T12" fmla="*/ 72 w 237"/>
                <a:gd name="T13" fmla="*/ 54 h 109"/>
                <a:gd name="T14" fmla="*/ 77 w 237"/>
                <a:gd name="T15" fmla="*/ 65 h 109"/>
                <a:gd name="T16" fmla="*/ 85 w 237"/>
                <a:gd name="T17" fmla="*/ 80 h 109"/>
                <a:gd name="T18" fmla="*/ 96 w 237"/>
                <a:gd name="T19" fmla="*/ 93 h 109"/>
                <a:gd name="T20" fmla="*/ 111 w 237"/>
                <a:gd name="T21" fmla="*/ 100 h 109"/>
                <a:gd name="T22" fmla="*/ 111 w 237"/>
                <a:gd name="T23" fmla="*/ 95 h 109"/>
                <a:gd name="T24" fmla="*/ 99 w 237"/>
                <a:gd name="T25" fmla="*/ 80 h 109"/>
                <a:gd name="T26" fmla="*/ 91 w 237"/>
                <a:gd name="T27" fmla="*/ 60 h 109"/>
                <a:gd name="T28" fmla="*/ 95 w 237"/>
                <a:gd name="T29" fmla="*/ 51 h 109"/>
                <a:gd name="T30" fmla="*/ 107 w 237"/>
                <a:gd name="T31" fmla="*/ 53 h 109"/>
                <a:gd name="T32" fmla="*/ 119 w 237"/>
                <a:gd name="T33" fmla="*/ 55 h 109"/>
                <a:gd name="T34" fmla="*/ 129 w 237"/>
                <a:gd name="T35" fmla="*/ 58 h 109"/>
                <a:gd name="T36" fmla="*/ 133 w 237"/>
                <a:gd name="T37" fmla="*/ 65 h 109"/>
                <a:gd name="T38" fmla="*/ 140 w 237"/>
                <a:gd name="T39" fmla="*/ 78 h 109"/>
                <a:gd name="T40" fmla="*/ 150 w 237"/>
                <a:gd name="T41" fmla="*/ 92 h 109"/>
                <a:gd name="T42" fmla="*/ 163 w 237"/>
                <a:gd name="T43" fmla="*/ 102 h 109"/>
                <a:gd name="T44" fmla="*/ 182 w 237"/>
                <a:gd name="T45" fmla="*/ 109 h 109"/>
                <a:gd name="T46" fmla="*/ 191 w 237"/>
                <a:gd name="T47" fmla="*/ 107 h 109"/>
                <a:gd name="T48" fmla="*/ 177 w 237"/>
                <a:gd name="T49" fmla="*/ 99 h 109"/>
                <a:gd name="T50" fmla="*/ 163 w 237"/>
                <a:gd name="T51" fmla="*/ 88 h 109"/>
                <a:gd name="T52" fmla="*/ 154 w 237"/>
                <a:gd name="T53" fmla="*/ 78 h 109"/>
                <a:gd name="T54" fmla="*/ 147 w 237"/>
                <a:gd name="T55" fmla="*/ 69 h 109"/>
                <a:gd name="T56" fmla="*/ 155 w 237"/>
                <a:gd name="T57" fmla="*/ 70 h 109"/>
                <a:gd name="T58" fmla="*/ 179 w 237"/>
                <a:gd name="T59" fmla="*/ 76 h 109"/>
                <a:gd name="T60" fmla="*/ 205 w 237"/>
                <a:gd name="T61" fmla="*/ 80 h 109"/>
                <a:gd name="T62" fmla="*/ 224 w 237"/>
                <a:gd name="T63" fmla="*/ 83 h 109"/>
                <a:gd name="T64" fmla="*/ 236 w 237"/>
                <a:gd name="T65" fmla="*/ 83 h 109"/>
                <a:gd name="T66" fmla="*/ 233 w 237"/>
                <a:gd name="T67" fmla="*/ 77 h 109"/>
                <a:gd name="T68" fmla="*/ 218 w 237"/>
                <a:gd name="T69" fmla="*/ 74 h 109"/>
                <a:gd name="T70" fmla="*/ 196 w 237"/>
                <a:gd name="T71" fmla="*/ 69 h 109"/>
                <a:gd name="T72" fmla="*/ 175 w 237"/>
                <a:gd name="T73" fmla="*/ 62 h 109"/>
                <a:gd name="T74" fmla="*/ 157 w 237"/>
                <a:gd name="T75" fmla="*/ 56 h 109"/>
                <a:gd name="T76" fmla="*/ 161 w 237"/>
                <a:gd name="T77" fmla="*/ 47 h 109"/>
                <a:gd name="T78" fmla="*/ 177 w 237"/>
                <a:gd name="T79" fmla="*/ 39 h 109"/>
                <a:gd name="T80" fmla="*/ 190 w 237"/>
                <a:gd name="T81" fmla="*/ 36 h 109"/>
                <a:gd name="T82" fmla="*/ 188 w 237"/>
                <a:gd name="T83" fmla="*/ 31 h 109"/>
                <a:gd name="T84" fmla="*/ 177 w 237"/>
                <a:gd name="T85" fmla="*/ 27 h 109"/>
                <a:gd name="T86" fmla="*/ 165 w 237"/>
                <a:gd name="T87" fmla="*/ 30 h 109"/>
                <a:gd name="T88" fmla="*/ 154 w 237"/>
                <a:gd name="T89" fmla="*/ 35 h 109"/>
                <a:gd name="T90" fmla="*/ 145 w 237"/>
                <a:gd name="T91" fmla="*/ 42 h 109"/>
                <a:gd name="T92" fmla="*/ 137 w 237"/>
                <a:gd name="T93" fmla="*/ 46 h 109"/>
                <a:gd name="T94" fmla="*/ 123 w 237"/>
                <a:gd name="T95" fmla="*/ 45 h 109"/>
                <a:gd name="T96" fmla="*/ 109 w 237"/>
                <a:gd name="T97" fmla="*/ 42 h 109"/>
                <a:gd name="T98" fmla="*/ 97 w 237"/>
                <a:gd name="T99" fmla="*/ 42 h 109"/>
                <a:gd name="T100" fmla="*/ 94 w 237"/>
                <a:gd name="T101" fmla="*/ 32 h 109"/>
                <a:gd name="T102" fmla="*/ 104 w 237"/>
                <a:gd name="T103" fmla="*/ 13 h 109"/>
                <a:gd name="T104" fmla="*/ 123 w 237"/>
                <a:gd name="T105" fmla="*/ 3 h 109"/>
                <a:gd name="T106" fmla="*/ 121 w 237"/>
                <a:gd name="T107" fmla="*/ 0 h 109"/>
                <a:gd name="T108" fmla="*/ 110 w 237"/>
                <a:gd name="T109" fmla="*/ 1 h 109"/>
                <a:gd name="T110" fmla="*/ 97 w 237"/>
                <a:gd name="T111" fmla="*/ 8 h 109"/>
                <a:gd name="T112" fmla="*/ 83 w 237"/>
                <a:gd name="T113" fmla="*/ 18 h 109"/>
                <a:gd name="T114" fmla="*/ 72 w 237"/>
                <a:gd name="T115" fmla="*/ 27 h 109"/>
                <a:gd name="T116" fmla="*/ 63 w 237"/>
                <a:gd name="T117" fmla="*/ 31 h 109"/>
                <a:gd name="T118" fmla="*/ 45 w 237"/>
                <a:gd name="T119" fmla="*/ 31 h 109"/>
                <a:gd name="T120" fmla="*/ 24 w 237"/>
                <a:gd name="T121" fmla="*/ 31 h 109"/>
                <a:gd name="T122" fmla="*/ 5 w 237"/>
                <a:gd name="T123" fmla="*/ 3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15" name="Freeform 251"/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9 w 194"/>
                <a:gd name="T1" fmla="*/ 8 h 222"/>
                <a:gd name="T2" fmla="*/ 27 w 194"/>
                <a:gd name="T3" fmla="*/ 29 h 222"/>
                <a:gd name="T4" fmla="*/ 28 w 194"/>
                <a:gd name="T5" fmla="*/ 53 h 222"/>
                <a:gd name="T6" fmla="*/ 29 w 194"/>
                <a:gd name="T7" fmla="*/ 102 h 222"/>
                <a:gd name="T8" fmla="*/ 35 w 194"/>
                <a:gd name="T9" fmla="*/ 99 h 222"/>
                <a:gd name="T10" fmla="*/ 38 w 194"/>
                <a:gd name="T11" fmla="*/ 60 h 222"/>
                <a:gd name="T12" fmla="*/ 49 w 194"/>
                <a:gd name="T13" fmla="*/ 47 h 222"/>
                <a:gd name="T14" fmla="*/ 53 w 194"/>
                <a:gd name="T15" fmla="*/ 51 h 222"/>
                <a:gd name="T16" fmla="*/ 64 w 194"/>
                <a:gd name="T17" fmla="*/ 64 h 222"/>
                <a:gd name="T18" fmla="*/ 83 w 194"/>
                <a:gd name="T19" fmla="*/ 85 h 222"/>
                <a:gd name="T20" fmla="*/ 86 w 194"/>
                <a:gd name="T21" fmla="*/ 111 h 222"/>
                <a:gd name="T22" fmla="*/ 86 w 194"/>
                <a:gd name="T23" fmla="*/ 151 h 222"/>
                <a:gd name="T24" fmla="*/ 95 w 194"/>
                <a:gd name="T25" fmla="*/ 149 h 222"/>
                <a:gd name="T26" fmla="*/ 97 w 194"/>
                <a:gd name="T27" fmla="*/ 112 h 222"/>
                <a:gd name="T28" fmla="*/ 112 w 194"/>
                <a:gd name="T29" fmla="*/ 108 h 222"/>
                <a:gd name="T30" fmla="*/ 134 w 194"/>
                <a:gd name="T31" fmla="*/ 136 h 222"/>
                <a:gd name="T32" fmla="*/ 159 w 194"/>
                <a:gd name="T33" fmla="*/ 172 h 222"/>
                <a:gd name="T34" fmla="*/ 180 w 194"/>
                <a:gd name="T35" fmla="*/ 203 h 222"/>
                <a:gd name="T36" fmla="*/ 190 w 194"/>
                <a:gd name="T37" fmla="*/ 221 h 222"/>
                <a:gd name="T38" fmla="*/ 194 w 194"/>
                <a:gd name="T39" fmla="*/ 219 h 222"/>
                <a:gd name="T40" fmla="*/ 188 w 194"/>
                <a:gd name="T41" fmla="*/ 202 h 222"/>
                <a:gd name="T42" fmla="*/ 170 w 194"/>
                <a:gd name="T43" fmla="*/ 171 h 222"/>
                <a:gd name="T44" fmla="*/ 147 w 194"/>
                <a:gd name="T45" fmla="*/ 134 h 222"/>
                <a:gd name="T46" fmla="*/ 125 w 194"/>
                <a:gd name="T47" fmla="*/ 105 h 222"/>
                <a:gd name="T48" fmla="*/ 122 w 194"/>
                <a:gd name="T49" fmla="*/ 93 h 222"/>
                <a:gd name="T50" fmla="*/ 134 w 194"/>
                <a:gd name="T51" fmla="*/ 88 h 222"/>
                <a:gd name="T52" fmla="*/ 146 w 194"/>
                <a:gd name="T53" fmla="*/ 84 h 222"/>
                <a:gd name="T54" fmla="*/ 156 w 194"/>
                <a:gd name="T55" fmla="*/ 87 h 222"/>
                <a:gd name="T56" fmla="*/ 171 w 194"/>
                <a:gd name="T57" fmla="*/ 93 h 222"/>
                <a:gd name="T58" fmla="*/ 177 w 194"/>
                <a:gd name="T59" fmla="*/ 93 h 222"/>
                <a:gd name="T60" fmla="*/ 167 w 194"/>
                <a:gd name="T61" fmla="*/ 83 h 222"/>
                <a:gd name="T62" fmla="*/ 151 w 194"/>
                <a:gd name="T63" fmla="*/ 77 h 222"/>
                <a:gd name="T64" fmla="*/ 132 w 194"/>
                <a:gd name="T65" fmla="*/ 75 h 222"/>
                <a:gd name="T66" fmla="*/ 114 w 194"/>
                <a:gd name="T67" fmla="*/ 80 h 222"/>
                <a:gd name="T68" fmla="*/ 102 w 194"/>
                <a:gd name="T69" fmla="*/ 78 h 222"/>
                <a:gd name="T70" fmla="*/ 90 w 194"/>
                <a:gd name="T71" fmla="*/ 68 h 222"/>
                <a:gd name="T72" fmla="*/ 79 w 194"/>
                <a:gd name="T73" fmla="*/ 58 h 222"/>
                <a:gd name="T74" fmla="*/ 71 w 194"/>
                <a:gd name="T75" fmla="*/ 50 h 222"/>
                <a:gd name="T76" fmla="*/ 72 w 194"/>
                <a:gd name="T77" fmla="*/ 45 h 222"/>
                <a:gd name="T78" fmla="*/ 81 w 194"/>
                <a:gd name="T79" fmla="*/ 42 h 222"/>
                <a:gd name="T80" fmla="*/ 91 w 194"/>
                <a:gd name="T81" fmla="*/ 40 h 222"/>
                <a:gd name="T82" fmla="*/ 103 w 194"/>
                <a:gd name="T83" fmla="*/ 42 h 222"/>
                <a:gd name="T84" fmla="*/ 114 w 194"/>
                <a:gd name="T85" fmla="*/ 43 h 222"/>
                <a:gd name="T86" fmla="*/ 112 w 194"/>
                <a:gd name="T87" fmla="*/ 39 h 222"/>
                <a:gd name="T88" fmla="*/ 102 w 194"/>
                <a:gd name="T89" fmla="*/ 37 h 222"/>
                <a:gd name="T90" fmla="*/ 88 w 194"/>
                <a:gd name="T91" fmla="*/ 35 h 222"/>
                <a:gd name="T92" fmla="*/ 73 w 194"/>
                <a:gd name="T93" fmla="*/ 34 h 222"/>
                <a:gd name="T94" fmla="*/ 59 w 194"/>
                <a:gd name="T95" fmla="*/ 34 h 222"/>
                <a:gd name="T96" fmla="*/ 48 w 194"/>
                <a:gd name="T97" fmla="*/ 32 h 222"/>
                <a:gd name="T98" fmla="*/ 34 w 194"/>
                <a:gd name="T99" fmla="*/ 22 h 222"/>
                <a:gd name="T100" fmla="*/ 19 w 194"/>
                <a:gd name="T101" fmla="*/ 8 h 222"/>
                <a:gd name="T102" fmla="*/ 6 w 194"/>
                <a:gd name="T10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16" name="Freeform 252"/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95 w 147"/>
                <a:gd name="T1" fmla="*/ 31 h 255"/>
                <a:gd name="T2" fmla="*/ 81 w 147"/>
                <a:gd name="T3" fmla="*/ 47 h 255"/>
                <a:gd name="T4" fmla="*/ 47 w 147"/>
                <a:gd name="T5" fmla="*/ 63 h 255"/>
                <a:gd name="T6" fmla="*/ 19 w 147"/>
                <a:gd name="T7" fmla="*/ 83 h 255"/>
                <a:gd name="T8" fmla="*/ 17 w 147"/>
                <a:gd name="T9" fmla="*/ 95 h 255"/>
                <a:gd name="T10" fmla="*/ 27 w 147"/>
                <a:gd name="T11" fmla="*/ 86 h 255"/>
                <a:gd name="T12" fmla="*/ 49 w 147"/>
                <a:gd name="T13" fmla="*/ 72 h 255"/>
                <a:gd name="T14" fmla="*/ 74 w 147"/>
                <a:gd name="T15" fmla="*/ 64 h 255"/>
                <a:gd name="T16" fmla="*/ 76 w 147"/>
                <a:gd name="T17" fmla="*/ 89 h 255"/>
                <a:gd name="T18" fmla="*/ 59 w 147"/>
                <a:gd name="T19" fmla="*/ 108 h 255"/>
                <a:gd name="T20" fmla="*/ 28 w 147"/>
                <a:gd name="T21" fmla="*/ 122 h 255"/>
                <a:gd name="T22" fmla="*/ 10 w 147"/>
                <a:gd name="T23" fmla="*/ 142 h 255"/>
                <a:gd name="T24" fmla="*/ 11 w 147"/>
                <a:gd name="T25" fmla="*/ 154 h 255"/>
                <a:gd name="T26" fmla="*/ 18 w 147"/>
                <a:gd name="T27" fmla="*/ 143 h 255"/>
                <a:gd name="T28" fmla="*/ 38 w 147"/>
                <a:gd name="T29" fmla="*/ 130 h 255"/>
                <a:gd name="T30" fmla="*/ 65 w 147"/>
                <a:gd name="T31" fmla="*/ 120 h 255"/>
                <a:gd name="T32" fmla="*/ 68 w 147"/>
                <a:gd name="T33" fmla="*/ 146 h 255"/>
                <a:gd name="T34" fmla="*/ 52 w 147"/>
                <a:gd name="T35" fmla="*/ 167 h 255"/>
                <a:gd name="T36" fmla="*/ 28 w 147"/>
                <a:gd name="T37" fmla="*/ 180 h 255"/>
                <a:gd name="T38" fmla="*/ 13 w 147"/>
                <a:gd name="T39" fmla="*/ 198 h 255"/>
                <a:gd name="T40" fmla="*/ 22 w 147"/>
                <a:gd name="T41" fmla="*/ 196 h 255"/>
                <a:gd name="T42" fmla="*/ 42 w 147"/>
                <a:gd name="T43" fmla="*/ 182 h 255"/>
                <a:gd name="T44" fmla="*/ 57 w 147"/>
                <a:gd name="T45" fmla="*/ 175 h 255"/>
                <a:gd name="T46" fmla="*/ 47 w 147"/>
                <a:gd name="T47" fmla="*/ 201 h 255"/>
                <a:gd name="T48" fmla="*/ 25 w 147"/>
                <a:gd name="T49" fmla="*/ 236 h 255"/>
                <a:gd name="T50" fmla="*/ 2 w 147"/>
                <a:gd name="T51" fmla="*/ 252 h 255"/>
                <a:gd name="T52" fmla="*/ 9 w 147"/>
                <a:gd name="T53" fmla="*/ 254 h 255"/>
                <a:gd name="T54" fmla="*/ 30 w 147"/>
                <a:gd name="T55" fmla="*/ 239 h 255"/>
                <a:gd name="T56" fmla="*/ 58 w 147"/>
                <a:gd name="T57" fmla="*/ 204 h 255"/>
                <a:gd name="T58" fmla="*/ 79 w 147"/>
                <a:gd name="T59" fmla="*/ 178 h 255"/>
                <a:gd name="T60" fmla="*/ 94 w 147"/>
                <a:gd name="T61" fmla="*/ 205 h 255"/>
                <a:gd name="T62" fmla="*/ 93 w 147"/>
                <a:gd name="T63" fmla="*/ 221 h 255"/>
                <a:gd name="T64" fmla="*/ 103 w 147"/>
                <a:gd name="T65" fmla="*/ 207 h 255"/>
                <a:gd name="T66" fmla="*/ 97 w 147"/>
                <a:gd name="T67" fmla="*/ 186 h 255"/>
                <a:gd name="T68" fmla="*/ 81 w 147"/>
                <a:gd name="T69" fmla="*/ 165 h 255"/>
                <a:gd name="T70" fmla="*/ 88 w 147"/>
                <a:gd name="T71" fmla="*/ 125 h 255"/>
                <a:gd name="T72" fmla="*/ 93 w 147"/>
                <a:gd name="T73" fmla="*/ 110 h 255"/>
                <a:gd name="T74" fmla="*/ 112 w 147"/>
                <a:gd name="T75" fmla="*/ 121 h 255"/>
                <a:gd name="T76" fmla="*/ 132 w 147"/>
                <a:gd name="T77" fmla="*/ 158 h 255"/>
                <a:gd name="T78" fmla="*/ 135 w 147"/>
                <a:gd name="T79" fmla="*/ 163 h 255"/>
                <a:gd name="T80" fmla="*/ 134 w 147"/>
                <a:gd name="T81" fmla="*/ 143 h 255"/>
                <a:gd name="T82" fmla="*/ 121 w 147"/>
                <a:gd name="T83" fmla="*/ 114 h 255"/>
                <a:gd name="T84" fmla="*/ 91 w 147"/>
                <a:gd name="T85" fmla="*/ 97 h 255"/>
                <a:gd name="T86" fmla="*/ 101 w 147"/>
                <a:gd name="T87" fmla="*/ 69 h 255"/>
                <a:gd name="T88" fmla="*/ 113 w 147"/>
                <a:gd name="T89" fmla="*/ 66 h 255"/>
                <a:gd name="T90" fmla="*/ 131 w 147"/>
                <a:gd name="T91" fmla="*/ 75 h 255"/>
                <a:gd name="T92" fmla="*/ 141 w 147"/>
                <a:gd name="T93" fmla="*/ 92 h 255"/>
                <a:gd name="T94" fmla="*/ 147 w 147"/>
                <a:gd name="T95" fmla="*/ 97 h 255"/>
                <a:gd name="T96" fmla="*/ 142 w 147"/>
                <a:gd name="T97" fmla="*/ 77 h 255"/>
                <a:gd name="T98" fmla="*/ 127 w 147"/>
                <a:gd name="T99" fmla="*/ 57 h 255"/>
                <a:gd name="T100" fmla="*/ 109 w 147"/>
                <a:gd name="T101" fmla="*/ 46 h 255"/>
                <a:gd name="T102" fmla="*/ 109 w 147"/>
                <a:gd name="T103" fmla="*/ 15 h 255"/>
                <a:gd name="T104" fmla="*/ 102 w 147"/>
                <a:gd name="T105" fmla="*/ 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17" name="Freeform 253"/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202 w 234"/>
                <a:gd name="T1" fmla="*/ 6 h 131"/>
                <a:gd name="T2" fmla="*/ 181 w 234"/>
                <a:gd name="T3" fmla="*/ 14 h 131"/>
                <a:gd name="T4" fmla="*/ 159 w 234"/>
                <a:gd name="T5" fmla="*/ 23 h 131"/>
                <a:gd name="T6" fmla="*/ 142 w 234"/>
                <a:gd name="T7" fmla="*/ 32 h 131"/>
                <a:gd name="T8" fmla="*/ 134 w 234"/>
                <a:gd name="T9" fmla="*/ 30 h 131"/>
                <a:gd name="T10" fmla="*/ 120 w 234"/>
                <a:gd name="T11" fmla="*/ 24 h 131"/>
                <a:gd name="T12" fmla="*/ 104 w 234"/>
                <a:gd name="T13" fmla="*/ 22 h 131"/>
                <a:gd name="T14" fmla="*/ 88 w 234"/>
                <a:gd name="T15" fmla="*/ 22 h 131"/>
                <a:gd name="T16" fmla="*/ 76 w 234"/>
                <a:gd name="T17" fmla="*/ 27 h 131"/>
                <a:gd name="T18" fmla="*/ 81 w 234"/>
                <a:gd name="T19" fmla="*/ 29 h 131"/>
                <a:gd name="T20" fmla="*/ 91 w 234"/>
                <a:gd name="T21" fmla="*/ 29 h 131"/>
                <a:gd name="T22" fmla="*/ 103 w 234"/>
                <a:gd name="T23" fmla="*/ 32 h 131"/>
                <a:gd name="T24" fmla="*/ 115 w 234"/>
                <a:gd name="T25" fmla="*/ 38 h 131"/>
                <a:gd name="T26" fmla="*/ 125 w 234"/>
                <a:gd name="T27" fmla="*/ 44 h 131"/>
                <a:gd name="T28" fmla="*/ 122 w 234"/>
                <a:gd name="T29" fmla="*/ 51 h 131"/>
                <a:gd name="T30" fmla="*/ 110 w 234"/>
                <a:gd name="T31" fmla="*/ 64 h 131"/>
                <a:gd name="T32" fmla="*/ 96 w 234"/>
                <a:gd name="T33" fmla="*/ 65 h 131"/>
                <a:gd name="T34" fmla="*/ 76 w 234"/>
                <a:gd name="T35" fmla="*/ 61 h 131"/>
                <a:gd name="T36" fmla="*/ 54 w 234"/>
                <a:gd name="T37" fmla="*/ 60 h 131"/>
                <a:gd name="T38" fmla="*/ 37 w 234"/>
                <a:gd name="T39" fmla="*/ 60 h 131"/>
                <a:gd name="T40" fmla="*/ 37 w 234"/>
                <a:gd name="T41" fmla="*/ 62 h 131"/>
                <a:gd name="T42" fmla="*/ 51 w 234"/>
                <a:gd name="T43" fmla="*/ 65 h 131"/>
                <a:gd name="T44" fmla="*/ 68 w 234"/>
                <a:gd name="T45" fmla="*/ 68 h 131"/>
                <a:gd name="T46" fmla="*/ 82 w 234"/>
                <a:gd name="T47" fmla="*/ 73 h 131"/>
                <a:gd name="T48" fmla="*/ 80 w 234"/>
                <a:gd name="T49" fmla="*/ 83 h 131"/>
                <a:gd name="T50" fmla="*/ 60 w 234"/>
                <a:gd name="T51" fmla="*/ 95 h 131"/>
                <a:gd name="T52" fmla="*/ 38 w 234"/>
                <a:gd name="T53" fmla="*/ 102 h 131"/>
                <a:gd name="T54" fmla="*/ 18 w 234"/>
                <a:gd name="T55" fmla="*/ 105 h 131"/>
                <a:gd name="T56" fmla="*/ 3 w 234"/>
                <a:gd name="T57" fmla="*/ 105 h 131"/>
                <a:gd name="T58" fmla="*/ 1 w 234"/>
                <a:gd name="T59" fmla="*/ 108 h 131"/>
                <a:gd name="T60" fmla="*/ 15 w 234"/>
                <a:gd name="T61" fmla="*/ 111 h 131"/>
                <a:gd name="T62" fmla="*/ 36 w 234"/>
                <a:gd name="T63" fmla="*/ 110 h 131"/>
                <a:gd name="T64" fmla="*/ 62 w 234"/>
                <a:gd name="T65" fmla="*/ 105 h 131"/>
                <a:gd name="T66" fmla="*/ 87 w 234"/>
                <a:gd name="T67" fmla="*/ 93 h 131"/>
                <a:gd name="T68" fmla="*/ 103 w 234"/>
                <a:gd name="T69" fmla="*/ 96 h 131"/>
                <a:gd name="T70" fmla="*/ 103 w 234"/>
                <a:gd name="T71" fmla="*/ 118 h 131"/>
                <a:gd name="T72" fmla="*/ 92 w 234"/>
                <a:gd name="T73" fmla="*/ 130 h 131"/>
                <a:gd name="T74" fmla="*/ 97 w 234"/>
                <a:gd name="T75" fmla="*/ 131 h 131"/>
                <a:gd name="T76" fmla="*/ 109 w 234"/>
                <a:gd name="T77" fmla="*/ 122 h 131"/>
                <a:gd name="T78" fmla="*/ 114 w 234"/>
                <a:gd name="T79" fmla="*/ 97 h 131"/>
                <a:gd name="T80" fmla="*/ 117 w 234"/>
                <a:gd name="T81" fmla="*/ 78 h 131"/>
                <a:gd name="T82" fmla="*/ 128 w 234"/>
                <a:gd name="T83" fmla="*/ 67 h 131"/>
                <a:gd name="T84" fmla="*/ 140 w 234"/>
                <a:gd name="T85" fmla="*/ 57 h 131"/>
                <a:gd name="T86" fmla="*/ 151 w 234"/>
                <a:gd name="T87" fmla="*/ 49 h 131"/>
                <a:gd name="T88" fmla="*/ 163 w 234"/>
                <a:gd name="T89" fmla="*/ 55 h 131"/>
                <a:gd name="T90" fmla="*/ 166 w 234"/>
                <a:gd name="T91" fmla="*/ 82 h 131"/>
                <a:gd name="T92" fmla="*/ 161 w 234"/>
                <a:gd name="T93" fmla="*/ 99 h 131"/>
                <a:gd name="T94" fmla="*/ 166 w 234"/>
                <a:gd name="T95" fmla="*/ 100 h 131"/>
                <a:gd name="T96" fmla="*/ 173 w 234"/>
                <a:gd name="T97" fmla="*/ 87 h 131"/>
                <a:gd name="T98" fmla="*/ 175 w 234"/>
                <a:gd name="T99" fmla="*/ 55 h 131"/>
                <a:gd name="T100" fmla="*/ 174 w 234"/>
                <a:gd name="T101" fmla="*/ 35 h 131"/>
                <a:gd name="T102" fmla="*/ 190 w 234"/>
                <a:gd name="T103" fmla="*/ 23 h 131"/>
                <a:gd name="T104" fmla="*/ 210 w 234"/>
                <a:gd name="T105" fmla="*/ 12 h 131"/>
                <a:gd name="T106" fmla="*/ 228 w 234"/>
                <a:gd name="T107" fmla="*/ 3 h 131"/>
                <a:gd name="T108" fmla="*/ 229 w 234"/>
                <a:gd name="T109" fmla="*/ 0 h 131"/>
                <a:gd name="T110" fmla="*/ 213 w 234"/>
                <a:gd name="T111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18" name="Freeform 254"/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3 w 22"/>
                <a:gd name="T1" fmla="*/ 1 h 23"/>
                <a:gd name="T2" fmla="*/ 9 w 22"/>
                <a:gd name="T3" fmla="*/ 0 h 23"/>
                <a:gd name="T4" fmla="*/ 14 w 22"/>
                <a:gd name="T5" fmla="*/ 0 h 23"/>
                <a:gd name="T6" fmla="*/ 18 w 22"/>
                <a:gd name="T7" fmla="*/ 2 h 23"/>
                <a:gd name="T8" fmla="*/ 21 w 22"/>
                <a:gd name="T9" fmla="*/ 5 h 23"/>
                <a:gd name="T10" fmla="*/ 22 w 22"/>
                <a:gd name="T11" fmla="*/ 10 h 23"/>
                <a:gd name="T12" fmla="*/ 22 w 22"/>
                <a:gd name="T13" fmla="*/ 14 h 23"/>
                <a:gd name="T14" fmla="*/ 21 w 22"/>
                <a:gd name="T15" fmla="*/ 18 h 23"/>
                <a:gd name="T16" fmla="*/ 18 w 22"/>
                <a:gd name="T17" fmla="*/ 20 h 23"/>
                <a:gd name="T18" fmla="*/ 16 w 22"/>
                <a:gd name="T19" fmla="*/ 21 h 23"/>
                <a:gd name="T20" fmla="*/ 12 w 22"/>
                <a:gd name="T21" fmla="*/ 23 h 23"/>
                <a:gd name="T22" fmla="*/ 7 w 22"/>
                <a:gd name="T23" fmla="*/ 21 h 23"/>
                <a:gd name="T24" fmla="*/ 3 w 22"/>
                <a:gd name="T25" fmla="*/ 19 h 23"/>
                <a:gd name="T26" fmla="*/ 1 w 22"/>
                <a:gd name="T27" fmla="*/ 14 h 23"/>
                <a:gd name="T28" fmla="*/ 0 w 22"/>
                <a:gd name="T29" fmla="*/ 8 h 23"/>
                <a:gd name="T30" fmla="*/ 1 w 22"/>
                <a:gd name="T31" fmla="*/ 3 h 23"/>
                <a:gd name="T32" fmla="*/ 3 w 22"/>
                <a:gd name="T3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19" name="Freeform 255"/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3 w 19"/>
                <a:gd name="T1" fmla="*/ 1 h 15"/>
                <a:gd name="T2" fmla="*/ 6 w 19"/>
                <a:gd name="T3" fmla="*/ 0 h 15"/>
                <a:gd name="T4" fmla="*/ 11 w 19"/>
                <a:gd name="T5" fmla="*/ 0 h 15"/>
                <a:gd name="T6" fmla="*/ 14 w 19"/>
                <a:gd name="T7" fmla="*/ 0 h 15"/>
                <a:gd name="T8" fmla="*/ 17 w 19"/>
                <a:gd name="T9" fmla="*/ 2 h 15"/>
                <a:gd name="T10" fmla="*/ 19 w 19"/>
                <a:gd name="T11" fmla="*/ 4 h 15"/>
                <a:gd name="T12" fmla="*/ 19 w 19"/>
                <a:gd name="T13" fmla="*/ 7 h 15"/>
                <a:gd name="T14" fmla="*/ 18 w 19"/>
                <a:gd name="T15" fmla="*/ 9 h 15"/>
                <a:gd name="T16" fmla="*/ 17 w 19"/>
                <a:gd name="T17" fmla="*/ 12 h 15"/>
                <a:gd name="T18" fmla="*/ 13 w 19"/>
                <a:gd name="T19" fmla="*/ 15 h 15"/>
                <a:gd name="T20" fmla="*/ 8 w 19"/>
                <a:gd name="T21" fmla="*/ 13 h 15"/>
                <a:gd name="T22" fmla="*/ 4 w 19"/>
                <a:gd name="T23" fmla="*/ 12 h 15"/>
                <a:gd name="T24" fmla="*/ 3 w 19"/>
                <a:gd name="T25" fmla="*/ 11 h 15"/>
                <a:gd name="T26" fmla="*/ 2 w 19"/>
                <a:gd name="T27" fmla="*/ 10 h 15"/>
                <a:gd name="T28" fmla="*/ 0 w 19"/>
                <a:gd name="T29" fmla="*/ 8 h 15"/>
                <a:gd name="T30" fmla="*/ 0 w 19"/>
                <a:gd name="T31" fmla="*/ 4 h 15"/>
                <a:gd name="T32" fmla="*/ 3 w 19"/>
                <a:gd name="T3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20" name="Freeform 256"/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2 w 24"/>
                <a:gd name="T1" fmla="*/ 6 h 23"/>
                <a:gd name="T2" fmla="*/ 7 w 24"/>
                <a:gd name="T3" fmla="*/ 3 h 23"/>
                <a:gd name="T4" fmla="*/ 11 w 24"/>
                <a:gd name="T5" fmla="*/ 0 h 23"/>
                <a:gd name="T6" fmla="*/ 15 w 24"/>
                <a:gd name="T7" fmla="*/ 0 h 23"/>
                <a:gd name="T8" fmla="*/ 19 w 24"/>
                <a:gd name="T9" fmla="*/ 4 h 23"/>
                <a:gd name="T10" fmla="*/ 23 w 24"/>
                <a:gd name="T11" fmla="*/ 7 h 23"/>
                <a:gd name="T12" fmla="*/ 24 w 24"/>
                <a:gd name="T13" fmla="*/ 11 h 23"/>
                <a:gd name="T14" fmla="*/ 24 w 24"/>
                <a:gd name="T15" fmla="*/ 15 h 23"/>
                <a:gd name="T16" fmla="*/ 22 w 24"/>
                <a:gd name="T17" fmla="*/ 19 h 23"/>
                <a:gd name="T18" fmla="*/ 18 w 24"/>
                <a:gd name="T19" fmla="*/ 22 h 23"/>
                <a:gd name="T20" fmla="*/ 12 w 24"/>
                <a:gd name="T21" fmla="*/ 23 h 23"/>
                <a:gd name="T22" fmla="*/ 7 w 24"/>
                <a:gd name="T23" fmla="*/ 23 h 23"/>
                <a:gd name="T24" fmla="*/ 3 w 24"/>
                <a:gd name="T25" fmla="*/ 21 h 23"/>
                <a:gd name="T26" fmla="*/ 1 w 24"/>
                <a:gd name="T27" fmla="*/ 18 h 23"/>
                <a:gd name="T28" fmla="*/ 0 w 24"/>
                <a:gd name="T29" fmla="*/ 13 h 23"/>
                <a:gd name="T30" fmla="*/ 0 w 24"/>
                <a:gd name="T31" fmla="*/ 10 h 23"/>
                <a:gd name="T32" fmla="*/ 2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21" name="Freeform 257"/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4 w 26"/>
                <a:gd name="T1" fmla="*/ 0 h 26"/>
                <a:gd name="T2" fmla="*/ 19 w 26"/>
                <a:gd name="T3" fmla="*/ 1 h 26"/>
                <a:gd name="T4" fmla="*/ 24 w 26"/>
                <a:gd name="T5" fmla="*/ 3 h 26"/>
                <a:gd name="T6" fmla="*/ 25 w 26"/>
                <a:gd name="T7" fmla="*/ 6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2 h 26"/>
                <a:gd name="T14" fmla="*/ 19 w 26"/>
                <a:gd name="T15" fmla="*/ 24 h 26"/>
                <a:gd name="T16" fmla="*/ 15 w 26"/>
                <a:gd name="T17" fmla="*/ 26 h 26"/>
                <a:gd name="T18" fmla="*/ 9 w 26"/>
                <a:gd name="T19" fmla="*/ 24 h 26"/>
                <a:gd name="T20" fmla="*/ 4 w 26"/>
                <a:gd name="T21" fmla="*/ 21 h 26"/>
                <a:gd name="T22" fmla="*/ 1 w 26"/>
                <a:gd name="T23" fmla="*/ 19 h 26"/>
                <a:gd name="T24" fmla="*/ 0 w 26"/>
                <a:gd name="T25" fmla="*/ 14 h 26"/>
                <a:gd name="T26" fmla="*/ 1 w 26"/>
                <a:gd name="T27" fmla="*/ 9 h 26"/>
                <a:gd name="T28" fmla="*/ 3 w 26"/>
                <a:gd name="T29" fmla="*/ 5 h 26"/>
                <a:gd name="T30" fmla="*/ 8 w 26"/>
                <a:gd name="T31" fmla="*/ 1 h 26"/>
                <a:gd name="T32" fmla="*/ 14 w 26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22" name="Freeform 258"/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4 h 25"/>
                <a:gd name="T2" fmla="*/ 0 w 27"/>
                <a:gd name="T3" fmla="*/ 8 h 25"/>
                <a:gd name="T4" fmla="*/ 4 w 27"/>
                <a:gd name="T5" fmla="*/ 3 h 25"/>
                <a:gd name="T6" fmla="*/ 8 w 27"/>
                <a:gd name="T7" fmla="*/ 1 h 25"/>
                <a:gd name="T8" fmla="*/ 13 w 27"/>
                <a:gd name="T9" fmla="*/ 0 h 25"/>
                <a:gd name="T10" fmla="*/ 18 w 27"/>
                <a:gd name="T11" fmla="*/ 0 h 25"/>
                <a:gd name="T12" fmla="*/ 22 w 27"/>
                <a:gd name="T13" fmla="*/ 2 h 25"/>
                <a:gd name="T14" fmla="*/ 25 w 27"/>
                <a:gd name="T15" fmla="*/ 4 h 25"/>
                <a:gd name="T16" fmla="*/ 27 w 27"/>
                <a:gd name="T17" fmla="*/ 8 h 25"/>
                <a:gd name="T18" fmla="*/ 27 w 27"/>
                <a:gd name="T19" fmla="*/ 12 h 25"/>
                <a:gd name="T20" fmla="*/ 25 w 27"/>
                <a:gd name="T21" fmla="*/ 17 h 25"/>
                <a:gd name="T22" fmla="*/ 22 w 27"/>
                <a:gd name="T23" fmla="*/ 22 h 25"/>
                <a:gd name="T24" fmla="*/ 18 w 27"/>
                <a:gd name="T25" fmla="*/ 25 h 25"/>
                <a:gd name="T26" fmla="*/ 14 w 27"/>
                <a:gd name="T27" fmla="*/ 25 h 25"/>
                <a:gd name="T28" fmla="*/ 8 w 27"/>
                <a:gd name="T29" fmla="*/ 23 h 25"/>
                <a:gd name="T30" fmla="*/ 2 w 27"/>
                <a:gd name="T31" fmla="*/ 19 h 25"/>
                <a:gd name="T32" fmla="*/ 0 w 27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23" name="Freeform 259"/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3 h 21"/>
                <a:gd name="T2" fmla="*/ 1 w 23"/>
                <a:gd name="T3" fmla="*/ 9 h 21"/>
                <a:gd name="T4" fmla="*/ 3 w 23"/>
                <a:gd name="T5" fmla="*/ 4 h 21"/>
                <a:gd name="T6" fmla="*/ 7 w 23"/>
                <a:gd name="T7" fmla="*/ 1 h 21"/>
                <a:gd name="T8" fmla="*/ 11 w 23"/>
                <a:gd name="T9" fmla="*/ 0 h 21"/>
                <a:gd name="T10" fmla="*/ 16 w 23"/>
                <a:gd name="T11" fmla="*/ 0 h 21"/>
                <a:gd name="T12" fmla="*/ 19 w 23"/>
                <a:gd name="T13" fmla="*/ 2 h 21"/>
                <a:gd name="T14" fmla="*/ 21 w 23"/>
                <a:gd name="T15" fmla="*/ 5 h 21"/>
                <a:gd name="T16" fmla="*/ 23 w 23"/>
                <a:gd name="T17" fmla="*/ 9 h 21"/>
                <a:gd name="T18" fmla="*/ 21 w 23"/>
                <a:gd name="T19" fmla="*/ 13 h 21"/>
                <a:gd name="T20" fmla="*/ 20 w 23"/>
                <a:gd name="T21" fmla="*/ 17 h 21"/>
                <a:gd name="T22" fmla="*/ 17 w 23"/>
                <a:gd name="T23" fmla="*/ 19 h 21"/>
                <a:gd name="T24" fmla="*/ 13 w 23"/>
                <a:gd name="T25" fmla="*/ 21 h 21"/>
                <a:gd name="T26" fmla="*/ 9 w 23"/>
                <a:gd name="T27" fmla="*/ 21 h 21"/>
                <a:gd name="T28" fmla="*/ 4 w 23"/>
                <a:gd name="T29" fmla="*/ 20 h 21"/>
                <a:gd name="T30" fmla="*/ 1 w 23"/>
                <a:gd name="T31" fmla="*/ 17 h 21"/>
                <a:gd name="T32" fmla="*/ 0 w 23"/>
                <a:gd name="T3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24" name="Freeform 260"/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8 h 23"/>
                <a:gd name="T4" fmla="*/ 4 w 24"/>
                <a:gd name="T5" fmla="*/ 4 h 23"/>
                <a:gd name="T6" fmla="*/ 6 w 24"/>
                <a:gd name="T7" fmla="*/ 2 h 23"/>
                <a:gd name="T8" fmla="*/ 11 w 24"/>
                <a:gd name="T9" fmla="*/ 0 h 23"/>
                <a:gd name="T10" fmla="*/ 15 w 24"/>
                <a:gd name="T11" fmla="*/ 0 h 23"/>
                <a:gd name="T12" fmla="*/ 20 w 24"/>
                <a:gd name="T13" fmla="*/ 2 h 23"/>
                <a:gd name="T14" fmla="*/ 22 w 24"/>
                <a:gd name="T15" fmla="*/ 4 h 23"/>
                <a:gd name="T16" fmla="*/ 24 w 24"/>
                <a:gd name="T17" fmla="*/ 8 h 23"/>
                <a:gd name="T18" fmla="*/ 23 w 24"/>
                <a:gd name="T19" fmla="*/ 12 h 23"/>
                <a:gd name="T20" fmla="*/ 22 w 24"/>
                <a:gd name="T21" fmla="*/ 17 h 23"/>
                <a:gd name="T22" fmla="*/ 19 w 24"/>
                <a:gd name="T23" fmla="*/ 20 h 23"/>
                <a:gd name="T24" fmla="*/ 15 w 24"/>
                <a:gd name="T25" fmla="*/ 23 h 23"/>
                <a:gd name="T26" fmla="*/ 9 w 24"/>
                <a:gd name="T27" fmla="*/ 23 h 23"/>
                <a:gd name="T28" fmla="*/ 5 w 24"/>
                <a:gd name="T29" fmla="*/ 20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25" name="Freeform 261"/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54 w 195"/>
                <a:gd name="T1" fmla="*/ 149 h 190"/>
                <a:gd name="T2" fmla="*/ 171 w 195"/>
                <a:gd name="T3" fmla="*/ 135 h 190"/>
                <a:gd name="T4" fmla="*/ 167 w 195"/>
                <a:gd name="T5" fmla="*/ 107 h 190"/>
                <a:gd name="T6" fmla="*/ 149 w 195"/>
                <a:gd name="T7" fmla="*/ 102 h 190"/>
                <a:gd name="T8" fmla="*/ 135 w 195"/>
                <a:gd name="T9" fmla="*/ 94 h 190"/>
                <a:gd name="T10" fmla="*/ 127 w 195"/>
                <a:gd name="T11" fmla="*/ 80 h 190"/>
                <a:gd name="T12" fmla="*/ 137 w 195"/>
                <a:gd name="T13" fmla="*/ 82 h 190"/>
                <a:gd name="T14" fmla="*/ 152 w 195"/>
                <a:gd name="T15" fmla="*/ 87 h 190"/>
                <a:gd name="T16" fmla="*/ 158 w 195"/>
                <a:gd name="T17" fmla="*/ 97 h 190"/>
                <a:gd name="T18" fmla="*/ 183 w 195"/>
                <a:gd name="T19" fmla="*/ 96 h 190"/>
                <a:gd name="T20" fmla="*/ 195 w 195"/>
                <a:gd name="T21" fmla="*/ 72 h 190"/>
                <a:gd name="T22" fmla="*/ 192 w 195"/>
                <a:gd name="T23" fmla="*/ 58 h 190"/>
                <a:gd name="T24" fmla="*/ 182 w 195"/>
                <a:gd name="T25" fmla="*/ 49 h 190"/>
                <a:gd name="T26" fmla="*/ 164 w 195"/>
                <a:gd name="T27" fmla="*/ 46 h 190"/>
                <a:gd name="T28" fmla="*/ 152 w 195"/>
                <a:gd name="T29" fmla="*/ 51 h 190"/>
                <a:gd name="T30" fmla="*/ 137 w 195"/>
                <a:gd name="T31" fmla="*/ 53 h 190"/>
                <a:gd name="T32" fmla="*/ 153 w 195"/>
                <a:gd name="T33" fmla="*/ 32 h 190"/>
                <a:gd name="T34" fmla="*/ 153 w 195"/>
                <a:gd name="T35" fmla="*/ 4 h 190"/>
                <a:gd name="T36" fmla="*/ 137 w 195"/>
                <a:gd name="T37" fmla="*/ 0 h 190"/>
                <a:gd name="T38" fmla="*/ 120 w 195"/>
                <a:gd name="T39" fmla="*/ 5 h 190"/>
                <a:gd name="T40" fmla="*/ 111 w 195"/>
                <a:gd name="T41" fmla="*/ 27 h 190"/>
                <a:gd name="T42" fmla="*/ 117 w 195"/>
                <a:gd name="T43" fmla="*/ 49 h 190"/>
                <a:gd name="T44" fmla="*/ 110 w 195"/>
                <a:gd name="T45" fmla="*/ 55 h 190"/>
                <a:gd name="T46" fmla="*/ 106 w 195"/>
                <a:gd name="T47" fmla="*/ 44 h 190"/>
                <a:gd name="T48" fmla="*/ 99 w 195"/>
                <a:gd name="T49" fmla="*/ 25 h 190"/>
                <a:gd name="T50" fmla="*/ 70 w 195"/>
                <a:gd name="T51" fmla="*/ 23 h 190"/>
                <a:gd name="T52" fmla="*/ 49 w 195"/>
                <a:gd name="T53" fmla="*/ 13 h 190"/>
                <a:gd name="T54" fmla="*/ 26 w 195"/>
                <a:gd name="T55" fmla="*/ 24 h 190"/>
                <a:gd name="T56" fmla="*/ 19 w 195"/>
                <a:gd name="T57" fmla="*/ 38 h 190"/>
                <a:gd name="T58" fmla="*/ 23 w 195"/>
                <a:gd name="T59" fmla="*/ 46 h 190"/>
                <a:gd name="T60" fmla="*/ 47 w 195"/>
                <a:gd name="T61" fmla="*/ 61 h 190"/>
                <a:gd name="T62" fmla="*/ 64 w 195"/>
                <a:gd name="T63" fmla="*/ 68 h 190"/>
                <a:gd name="T64" fmla="*/ 54 w 195"/>
                <a:gd name="T65" fmla="*/ 84 h 190"/>
                <a:gd name="T66" fmla="*/ 35 w 195"/>
                <a:gd name="T67" fmla="*/ 91 h 190"/>
                <a:gd name="T68" fmla="*/ 19 w 195"/>
                <a:gd name="T69" fmla="*/ 91 h 190"/>
                <a:gd name="T70" fmla="*/ 8 w 195"/>
                <a:gd name="T71" fmla="*/ 97 h 190"/>
                <a:gd name="T72" fmla="*/ 0 w 195"/>
                <a:gd name="T73" fmla="*/ 116 h 190"/>
                <a:gd name="T74" fmla="*/ 8 w 195"/>
                <a:gd name="T75" fmla="*/ 134 h 190"/>
                <a:gd name="T76" fmla="*/ 21 w 195"/>
                <a:gd name="T77" fmla="*/ 139 h 190"/>
                <a:gd name="T78" fmla="*/ 36 w 195"/>
                <a:gd name="T79" fmla="*/ 139 h 190"/>
                <a:gd name="T80" fmla="*/ 48 w 195"/>
                <a:gd name="T81" fmla="*/ 126 h 190"/>
                <a:gd name="T82" fmla="*/ 55 w 195"/>
                <a:gd name="T83" fmla="*/ 109 h 190"/>
                <a:gd name="T84" fmla="*/ 74 w 195"/>
                <a:gd name="T85" fmla="*/ 97 h 190"/>
                <a:gd name="T86" fmla="*/ 81 w 195"/>
                <a:gd name="T87" fmla="*/ 106 h 190"/>
                <a:gd name="T88" fmla="*/ 77 w 195"/>
                <a:gd name="T89" fmla="*/ 122 h 190"/>
                <a:gd name="T90" fmla="*/ 63 w 195"/>
                <a:gd name="T91" fmla="*/ 140 h 190"/>
                <a:gd name="T92" fmla="*/ 50 w 195"/>
                <a:gd name="T93" fmla="*/ 167 h 190"/>
                <a:gd name="T94" fmla="*/ 70 w 195"/>
                <a:gd name="T95" fmla="*/ 187 h 190"/>
                <a:gd name="T96" fmla="*/ 91 w 195"/>
                <a:gd name="T97" fmla="*/ 186 h 190"/>
                <a:gd name="T98" fmla="*/ 106 w 195"/>
                <a:gd name="T99" fmla="*/ 176 h 190"/>
                <a:gd name="T100" fmla="*/ 110 w 195"/>
                <a:gd name="T101" fmla="*/ 164 h 190"/>
                <a:gd name="T102" fmla="*/ 100 w 195"/>
                <a:gd name="T103" fmla="*/ 144 h 190"/>
                <a:gd name="T104" fmla="*/ 97 w 195"/>
                <a:gd name="T105" fmla="*/ 124 h 190"/>
                <a:gd name="T106" fmla="*/ 103 w 195"/>
                <a:gd name="T107" fmla="*/ 114 h 190"/>
                <a:gd name="T108" fmla="*/ 111 w 195"/>
                <a:gd name="T109" fmla="*/ 111 h 190"/>
                <a:gd name="T110" fmla="*/ 126 w 195"/>
                <a:gd name="T111" fmla="*/ 14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26" name="Freeform 262"/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329 h 329"/>
                <a:gd name="T2" fmla="*/ 19 w 211"/>
                <a:gd name="T3" fmla="*/ 308 h 329"/>
                <a:gd name="T4" fmla="*/ 38 w 211"/>
                <a:gd name="T5" fmla="*/ 292 h 329"/>
                <a:gd name="T6" fmla="*/ 60 w 211"/>
                <a:gd name="T7" fmla="*/ 278 h 329"/>
                <a:gd name="T8" fmla="*/ 82 w 211"/>
                <a:gd name="T9" fmla="*/ 269 h 329"/>
                <a:gd name="T10" fmla="*/ 105 w 211"/>
                <a:gd name="T11" fmla="*/ 262 h 329"/>
                <a:gd name="T12" fmla="*/ 127 w 211"/>
                <a:gd name="T13" fmla="*/ 258 h 329"/>
                <a:gd name="T14" fmla="*/ 148 w 211"/>
                <a:gd name="T15" fmla="*/ 257 h 329"/>
                <a:gd name="T16" fmla="*/ 167 w 211"/>
                <a:gd name="T17" fmla="*/ 260 h 329"/>
                <a:gd name="T18" fmla="*/ 167 w 211"/>
                <a:gd name="T19" fmla="*/ 253 h 329"/>
                <a:gd name="T20" fmla="*/ 168 w 211"/>
                <a:gd name="T21" fmla="*/ 243 h 329"/>
                <a:gd name="T22" fmla="*/ 171 w 211"/>
                <a:gd name="T23" fmla="*/ 234 h 329"/>
                <a:gd name="T24" fmla="*/ 174 w 211"/>
                <a:gd name="T25" fmla="*/ 225 h 329"/>
                <a:gd name="T26" fmla="*/ 180 w 211"/>
                <a:gd name="T27" fmla="*/ 215 h 329"/>
                <a:gd name="T28" fmla="*/ 188 w 211"/>
                <a:gd name="T29" fmla="*/ 207 h 329"/>
                <a:gd name="T30" fmla="*/ 198 w 211"/>
                <a:gd name="T31" fmla="*/ 200 h 329"/>
                <a:gd name="T32" fmla="*/ 211 w 211"/>
                <a:gd name="T33" fmla="*/ 194 h 329"/>
                <a:gd name="T34" fmla="*/ 200 w 211"/>
                <a:gd name="T35" fmla="*/ 171 h 329"/>
                <a:gd name="T36" fmla="*/ 195 w 211"/>
                <a:gd name="T37" fmla="*/ 142 h 329"/>
                <a:gd name="T38" fmla="*/ 196 w 211"/>
                <a:gd name="T39" fmla="*/ 116 h 329"/>
                <a:gd name="T40" fmla="*/ 209 w 211"/>
                <a:gd name="T41" fmla="*/ 94 h 329"/>
                <a:gd name="T42" fmla="*/ 200 w 211"/>
                <a:gd name="T43" fmla="*/ 89 h 329"/>
                <a:gd name="T44" fmla="*/ 191 w 211"/>
                <a:gd name="T45" fmla="*/ 83 h 329"/>
                <a:gd name="T46" fmla="*/ 180 w 211"/>
                <a:gd name="T47" fmla="*/ 76 h 329"/>
                <a:gd name="T48" fmla="*/ 168 w 211"/>
                <a:gd name="T49" fmla="*/ 66 h 329"/>
                <a:gd name="T50" fmla="*/ 158 w 211"/>
                <a:gd name="T51" fmla="*/ 53 h 329"/>
                <a:gd name="T52" fmla="*/ 149 w 211"/>
                <a:gd name="T53" fmla="*/ 38 h 329"/>
                <a:gd name="T54" fmla="*/ 141 w 211"/>
                <a:gd name="T55" fmla="*/ 21 h 329"/>
                <a:gd name="T56" fmla="*/ 137 w 211"/>
                <a:gd name="T57" fmla="*/ 0 h 329"/>
                <a:gd name="T58" fmla="*/ 131 w 211"/>
                <a:gd name="T59" fmla="*/ 12 h 329"/>
                <a:gd name="T60" fmla="*/ 123 w 211"/>
                <a:gd name="T61" fmla="*/ 23 h 329"/>
                <a:gd name="T62" fmla="*/ 114 w 211"/>
                <a:gd name="T63" fmla="*/ 35 h 329"/>
                <a:gd name="T64" fmla="*/ 103 w 211"/>
                <a:gd name="T65" fmla="*/ 47 h 329"/>
                <a:gd name="T66" fmla="*/ 90 w 211"/>
                <a:gd name="T67" fmla="*/ 56 h 329"/>
                <a:gd name="T68" fmla="*/ 77 w 211"/>
                <a:gd name="T69" fmla="*/ 64 h 329"/>
                <a:gd name="T70" fmla="*/ 62 w 211"/>
                <a:gd name="T71" fmla="*/ 67 h 329"/>
                <a:gd name="T72" fmla="*/ 47 w 211"/>
                <a:gd name="T73" fmla="*/ 68 h 329"/>
                <a:gd name="T74" fmla="*/ 53 w 211"/>
                <a:gd name="T75" fmla="*/ 85 h 329"/>
                <a:gd name="T76" fmla="*/ 55 w 211"/>
                <a:gd name="T77" fmla="*/ 103 h 329"/>
                <a:gd name="T78" fmla="*/ 50 w 211"/>
                <a:gd name="T79" fmla="*/ 125 h 329"/>
                <a:gd name="T80" fmla="*/ 34 w 211"/>
                <a:gd name="T81" fmla="*/ 146 h 329"/>
                <a:gd name="T82" fmla="*/ 43 w 211"/>
                <a:gd name="T83" fmla="*/ 182 h 329"/>
                <a:gd name="T84" fmla="*/ 43 w 211"/>
                <a:gd name="T85" fmla="*/ 218 h 329"/>
                <a:gd name="T86" fmla="*/ 37 w 211"/>
                <a:gd name="T87" fmla="*/ 249 h 329"/>
                <a:gd name="T88" fmla="*/ 30 w 211"/>
                <a:gd name="T89" fmla="*/ 273 h 329"/>
                <a:gd name="T90" fmla="*/ 23 w 211"/>
                <a:gd name="T91" fmla="*/ 287 h 329"/>
                <a:gd name="T92" fmla="*/ 15 w 211"/>
                <a:gd name="T93" fmla="*/ 301 h 329"/>
                <a:gd name="T94" fmla="*/ 8 w 211"/>
                <a:gd name="T95" fmla="*/ 312 h 329"/>
                <a:gd name="T96" fmla="*/ 2 w 211"/>
                <a:gd name="T97" fmla="*/ 318 h 329"/>
                <a:gd name="T98" fmla="*/ 0 w 211"/>
                <a:gd name="T99" fmla="*/ 321 h 329"/>
                <a:gd name="T100" fmla="*/ 0 w 211"/>
                <a:gd name="T101" fmla="*/ 324 h 329"/>
                <a:gd name="T102" fmla="*/ 0 w 211"/>
                <a:gd name="T103" fmla="*/ 325 h 329"/>
                <a:gd name="T104" fmla="*/ 1 w 211"/>
                <a:gd name="T105" fmla="*/ 326 h 329"/>
                <a:gd name="T106" fmla="*/ 0 w 211"/>
                <a:gd name="T10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27" name="Freeform 263"/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71 w 341"/>
                <a:gd name="T1" fmla="*/ 291 h 291"/>
                <a:gd name="T2" fmla="*/ 184 w 341"/>
                <a:gd name="T3" fmla="*/ 289 h 291"/>
                <a:gd name="T4" fmla="*/ 201 w 341"/>
                <a:gd name="T5" fmla="*/ 285 h 291"/>
                <a:gd name="T6" fmla="*/ 220 w 341"/>
                <a:gd name="T7" fmla="*/ 281 h 291"/>
                <a:gd name="T8" fmla="*/ 240 w 341"/>
                <a:gd name="T9" fmla="*/ 276 h 291"/>
                <a:gd name="T10" fmla="*/ 261 w 341"/>
                <a:gd name="T11" fmla="*/ 273 h 291"/>
                <a:gd name="T12" fmla="*/ 282 w 341"/>
                <a:gd name="T13" fmla="*/ 270 h 291"/>
                <a:gd name="T14" fmla="*/ 301 w 341"/>
                <a:gd name="T15" fmla="*/ 269 h 291"/>
                <a:gd name="T16" fmla="*/ 318 w 341"/>
                <a:gd name="T17" fmla="*/ 269 h 291"/>
                <a:gd name="T18" fmla="*/ 324 w 341"/>
                <a:gd name="T19" fmla="*/ 270 h 291"/>
                <a:gd name="T20" fmla="*/ 331 w 341"/>
                <a:gd name="T21" fmla="*/ 271 h 291"/>
                <a:gd name="T22" fmla="*/ 337 w 341"/>
                <a:gd name="T23" fmla="*/ 274 h 291"/>
                <a:gd name="T24" fmla="*/ 341 w 341"/>
                <a:gd name="T25" fmla="*/ 274 h 291"/>
                <a:gd name="T26" fmla="*/ 322 w 341"/>
                <a:gd name="T27" fmla="*/ 260 h 291"/>
                <a:gd name="T28" fmla="*/ 306 w 341"/>
                <a:gd name="T29" fmla="*/ 241 h 291"/>
                <a:gd name="T30" fmla="*/ 292 w 341"/>
                <a:gd name="T31" fmla="*/ 221 h 291"/>
                <a:gd name="T32" fmla="*/ 281 w 341"/>
                <a:gd name="T33" fmla="*/ 197 h 291"/>
                <a:gd name="T34" fmla="*/ 271 w 341"/>
                <a:gd name="T35" fmla="*/ 171 h 291"/>
                <a:gd name="T36" fmla="*/ 265 w 341"/>
                <a:gd name="T37" fmla="*/ 144 h 291"/>
                <a:gd name="T38" fmla="*/ 260 w 341"/>
                <a:gd name="T39" fmla="*/ 116 h 291"/>
                <a:gd name="T40" fmla="*/ 258 w 341"/>
                <a:gd name="T41" fmla="*/ 88 h 291"/>
                <a:gd name="T42" fmla="*/ 248 w 341"/>
                <a:gd name="T43" fmla="*/ 87 h 291"/>
                <a:gd name="T44" fmla="*/ 237 w 341"/>
                <a:gd name="T45" fmla="*/ 84 h 291"/>
                <a:gd name="T46" fmla="*/ 224 w 341"/>
                <a:gd name="T47" fmla="*/ 76 h 291"/>
                <a:gd name="T48" fmla="*/ 210 w 341"/>
                <a:gd name="T49" fmla="*/ 66 h 291"/>
                <a:gd name="T50" fmla="*/ 198 w 341"/>
                <a:gd name="T51" fmla="*/ 54 h 291"/>
                <a:gd name="T52" fmla="*/ 186 w 341"/>
                <a:gd name="T53" fmla="*/ 40 h 291"/>
                <a:gd name="T54" fmla="*/ 177 w 341"/>
                <a:gd name="T55" fmla="*/ 25 h 291"/>
                <a:gd name="T56" fmla="*/ 170 w 341"/>
                <a:gd name="T57" fmla="*/ 8 h 291"/>
                <a:gd name="T58" fmla="*/ 159 w 341"/>
                <a:gd name="T59" fmla="*/ 15 h 291"/>
                <a:gd name="T60" fmla="*/ 144 w 341"/>
                <a:gd name="T61" fmla="*/ 22 h 291"/>
                <a:gd name="T62" fmla="*/ 125 w 341"/>
                <a:gd name="T63" fmla="*/ 26 h 291"/>
                <a:gd name="T64" fmla="*/ 105 w 341"/>
                <a:gd name="T65" fmla="*/ 30 h 291"/>
                <a:gd name="T66" fmla="*/ 82 w 341"/>
                <a:gd name="T67" fmla="*/ 28 h 291"/>
                <a:gd name="T68" fmla="*/ 56 w 341"/>
                <a:gd name="T69" fmla="*/ 24 h 291"/>
                <a:gd name="T70" fmla="*/ 30 w 341"/>
                <a:gd name="T71" fmla="*/ 15 h 291"/>
                <a:gd name="T72" fmla="*/ 2 w 341"/>
                <a:gd name="T73" fmla="*/ 0 h 291"/>
                <a:gd name="T74" fmla="*/ 9 w 341"/>
                <a:gd name="T75" fmla="*/ 11 h 291"/>
                <a:gd name="T76" fmla="*/ 16 w 341"/>
                <a:gd name="T77" fmla="*/ 25 h 291"/>
                <a:gd name="T78" fmla="*/ 22 w 341"/>
                <a:gd name="T79" fmla="*/ 40 h 291"/>
                <a:gd name="T80" fmla="*/ 25 w 341"/>
                <a:gd name="T81" fmla="*/ 58 h 291"/>
                <a:gd name="T82" fmla="*/ 26 w 341"/>
                <a:gd name="T83" fmla="*/ 78 h 291"/>
                <a:gd name="T84" fmla="*/ 23 w 341"/>
                <a:gd name="T85" fmla="*/ 100 h 291"/>
                <a:gd name="T86" fmla="*/ 15 w 341"/>
                <a:gd name="T87" fmla="*/ 124 h 291"/>
                <a:gd name="T88" fmla="*/ 0 w 341"/>
                <a:gd name="T89" fmla="*/ 151 h 291"/>
                <a:gd name="T90" fmla="*/ 17 w 341"/>
                <a:gd name="T91" fmla="*/ 156 h 291"/>
                <a:gd name="T92" fmla="*/ 33 w 341"/>
                <a:gd name="T93" fmla="*/ 163 h 291"/>
                <a:gd name="T94" fmla="*/ 49 w 341"/>
                <a:gd name="T95" fmla="*/ 172 h 291"/>
                <a:gd name="T96" fmla="*/ 63 w 341"/>
                <a:gd name="T97" fmla="*/ 185 h 291"/>
                <a:gd name="T98" fmla="*/ 75 w 341"/>
                <a:gd name="T99" fmla="*/ 199 h 291"/>
                <a:gd name="T100" fmla="*/ 83 w 341"/>
                <a:gd name="T101" fmla="*/ 217 h 291"/>
                <a:gd name="T102" fmla="*/ 87 w 341"/>
                <a:gd name="T103" fmla="*/ 239 h 291"/>
                <a:gd name="T104" fmla="*/ 85 w 341"/>
                <a:gd name="T105" fmla="*/ 264 h 291"/>
                <a:gd name="T106" fmla="*/ 94 w 341"/>
                <a:gd name="T107" fmla="*/ 263 h 291"/>
                <a:gd name="T108" fmla="*/ 105 w 341"/>
                <a:gd name="T109" fmla="*/ 262 h 291"/>
                <a:gd name="T110" fmla="*/ 115 w 341"/>
                <a:gd name="T111" fmla="*/ 262 h 291"/>
                <a:gd name="T112" fmla="*/ 125 w 341"/>
                <a:gd name="T113" fmla="*/ 264 h 291"/>
                <a:gd name="T114" fmla="*/ 136 w 341"/>
                <a:gd name="T115" fmla="*/ 268 h 291"/>
                <a:gd name="T116" fmla="*/ 147 w 341"/>
                <a:gd name="T117" fmla="*/ 273 h 291"/>
                <a:gd name="T118" fmla="*/ 159 w 341"/>
                <a:gd name="T119" fmla="*/ 281 h 291"/>
                <a:gd name="T120" fmla="*/ 171 w 341"/>
                <a:gd name="T12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28" name="Freeform 264"/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51 w 349"/>
                <a:gd name="T1" fmla="*/ 174 h 367"/>
                <a:gd name="T2" fmla="*/ 65 w 349"/>
                <a:gd name="T3" fmla="*/ 176 h 367"/>
                <a:gd name="T4" fmla="*/ 87 w 349"/>
                <a:gd name="T5" fmla="*/ 177 h 367"/>
                <a:gd name="T6" fmla="*/ 112 w 349"/>
                <a:gd name="T7" fmla="*/ 175 h 367"/>
                <a:gd name="T8" fmla="*/ 141 w 349"/>
                <a:gd name="T9" fmla="*/ 169 h 367"/>
                <a:gd name="T10" fmla="*/ 170 w 349"/>
                <a:gd name="T11" fmla="*/ 158 h 367"/>
                <a:gd name="T12" fmla="*/ 199 w 349"/>
                <a:gd name="T13" fmla="*/ 138 h 367"/>
                <a:gd name="T14" fmla="*/ 224 w 349"/>
                <a:gd name="T15" fmla="*/ 108 h 367"/>
                <a:gd name="T16" fmla="*/ 242 w 349"/>
                <a:gd name="T17" fmla="*/ 72 h 367"/>
                <a:gd name="T18" fmla="*/ 256 w 349"/>
                <a:gd name="T19" fmla="*/ 43 h 367"/>
                <a:gd name="T20" fmla="*/ 269 w 349"/>
                <a:gd name="T21" fmla="*/ 22 h 367"/>
                <a:gd name="T22" fmla="*/ 281 w 349"/>
                <a:gd name="T23" fmla="*/ 12 h 367"/>
                <a:gd name="T24" fmla="*/ 298 w 349"/>
                <a:gd name="T25" fmla="*/ 9 h 367"/>
                <a:gd name="T26" fmla="*/ 315 w 349"/>
                <a:gd name="T27" fmla="*/ 7 h 367"/>
                <a:gd name="T28" fmla="*/ 330 w 349"/>
                <a:gd name="T29" fmla="*/ 5 h 367"/>
                <a:gd name="T30" fmla="*/ 344 w 349"/>
                <a:gd name="T31" fmla="*/ 1 h 367"/>
                <a:gd name="T32" fmla="*/ 348 w 349"/>
                <a:gd name="T33" fmla="*/ 1 h 367"/>
                <a:gd name="T34" fmla="*/ 349 w 349"/>
                <a:gd name="T35" fmla="*/ 5 h 367"/>
                <a:gd name="T36" fmla="*/ 321 w 349"/>
                <a:gd name="T37" fmla="*/ 16 h 367"/>
                <a:gd name="T38" fmla="*/ 283 w 349"/>
                <a:gd name="T39" fmla="*/ 52 h 367"/>
                <a:gd name="T40" fmla="*/ 262 w 349"/>
                <a:gd name="T41" fmla="*/ 98 h 367"/>
                <a:gd name="T42" fmla="*/ 254 w 349"/>
                <a:gd name="T43" fmla="*/ 139 h 367"/>
                <a:gd name="T44" fmla="*/ 251 w 349"/>
                <a:gd name="T45" fmla="*/ 167 h 367"/>
                <a:gd name="T46" fmla="*/ 255 w 349"/>
                <a:gd name="T47" fmla="*/ 200 h 367"/>
                <a:gd name="T48" fmla="*/ 248 w 349"/>
                <a:gd name="T49" fmla="*/ 220 h 367"/>
                <a:gd name="T50" fmla="*/ 222 w 349"/>
                <a:gd name="T51" fmla="*/ 234 h 367"/>
                <a:gd name="T52" fmla="*/ 196 w 349"/>
                <a:gd name="T53" fmla="*/ 260 h 367"/>
                <a:gd name="T54" fmla="*/ 184 w 349"/>
                <a:gd name="T55" fmla="*/ 294 h 367"/>
                <a:gd name="T56" fmla="*/ 172 w 349"/>
                <a:gd name="T57" fmla="*/ 312 h 367"/>
                <a:gd name="T58" fmla="*/ 134 w 349"/>
                <a:gd name="T59" fmla="*/ 319 h 367"/>
                <a:gd name="T60" fmla="*/ 93 w 349"/>
                <a:gd name="T61" fmla="*/ 335 h 367"/>
                <a:gd name="T62" fmla="*/ 58 w 349"/>
                <a:gd name="T63" fmla="*/ 356 h 367"/>
                <a:gd name="T64" fmla="*/ 49 w 349"/>
                <a:gd name="T65" fmla="*/ 351 h 367"/>
                <a:gd name="T66" fmla="*/ 47 w 349"/>
                <a:gd name="T67" fmla="*/ 314 h 367"/>
                <a:gd name="T68" fmla="*/ 35 w 349"/>
                <a:gd name="T69" fmla="*/ 275 h 367"/>
                <a:gd name="T70" fmla="*/ 14 w 349"/>
                <a:gd name="T71" fmla="*/ 242 h 367"/>
                <a:gd name="T72" fmla="*/ 11 w 349"/>
                <a:gd name="T73" fmla="*/ 230 h 367"/>
                <a:gd name="T74" fmla="*/ 32 w 349"/>
                <a:gd name="T75" fmla="*/ 223 h 367"/>
                <a:gd name="T76" fmla="*/ 48 w 349"/>
                <a:gd name="T77" fmla="*/ 211 h 367"/>
                <a:gd name="T78" fmla="*/ 51 w 349"/>
                <a:gd name="T79" fmla="*/ 18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29" name="Freeform 265"/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28 w 213"/>
                <a:gd name="T1" fmla="*/ 5 h 373"/>
                <a:gd name="T2" fmla="*/ 139 w 213"/>
                <a:gd name="T3" fmla="*/ 18 h 373"/>
                <a:gd name="T4" fmla="*/ 159 w 213"/>
                <a:gd name="T5" fmla="*/ 20 h 373"/>
                <a:gd name="T6" fmla="*/ 169 w 213"/>
                <a:gd name="T7" fmla="*/ 27 h 373"/>
                <a:gd name="T8" fmla="*/ 164 w 213"/>
                <a:gd name="T9" fmla="*/ 37 h 373"/>
                <a:gd name="T10" fmla="*/ 152 w 213"/>
                <a:gd name="T11" fmla="*/ 47 h 373"/>
                <a:gd name="T12" fmla="*/ 140 w 213"/>
                <a:gd name="T13" fmla="*/ 50 h 373"/>
                <a:gd name="T14" fmla="*/ 129 w 213"/>
                <a:gd name="T15" fmla="*/ 48 h 373"/>
                <a:gd name="T16" fmla="*/ 120 w 213"/>
                <a:gd name="T17" fmla="*/ 51 h 373"/>
                <a:gd name="T18" fmla="*/ 113 w 213"/>
                <a:gd name="T19" fmla="*/ 56 h 373"/>
                <a:gd name="T20" fmla="*/ 107 w 213"/>
                <a:gd name="T21" fmla="*/ 63 h 373"/>
                <a:gd name="T22" fmla="*/ 105 w 213"/>
                <a:gd name="T23" fmla="*/ 71 h 373"/>
                <a:gd name="T24" fmla="*/ 105 w 213"/>
                <a:gd name="T25" fmla="*/ 78 h 373"/>
                <a:gd name="T26" fmla="*/ 108 w 213"/>
                <a:gd name="T27" fmla="*/ 86 h 373"/>
                <a:gd name="T28" fmla="*/ 113 w 213"/>
                <a:gd name="T29" fmla="*/ 93 h 373"/>
                <a:gd name="T30" fmla="*/ 121 w 213"/>
                <a:gd name="T31" fmla="*/ 97 h 373"/>
                <a:gd name="T32" fmla="*/ 132 w 213"/>
                <a:gd name="T33" fmla="*/ 99 h 373"/>
                <a:gd name="T34" fmla="*/ 141 w 213"/>
                <a:gd name="T35" fmla="*/ 98 h 373"/>
                <a:gd name="T36" fmla="*/ 151 w 213"/>
                <a:gd name="T37" fmla="*/ 91 h 373"/>
                <a:gd name="T38" fmla="*/ 153 w 213"/>
                <a:gd name="T39" fmla="*/ 79 h 373"/>
                <a:gd name="T40" fmla="*/ 160 w 213"/>
                <a:gd name="T41" fmla="*/ 68 h 373"/>
                <a:gd name="T42" fmla="*/ 176 w 213"/>
                <a:gd name="T43" fmla="*/ 59 h 373"/>
                <a:gd name="T44" fmla="*/ 182 w 213"/>
                <a:gd name="T45" fmla="*/ 59 h 373"/>
                <a:gd name="T46" fmla="*/ 186 w 213"/>
                <a:gd name="T47" fmla="*/ 65 h 373"/>
                <a:gd name="T48" fmla="*/ 185 w 213"/>
                <a:gd name="T49" fmla="*/ 74 h 373"/>
                <a:gd name="T50" fmla="*/ 179 w 213"/>
                <a:gd name="T51" fmla="*/ 89 h 373"/>
                <a:gd name="T52" fmla="*/ 170 w 213"/>
                <a:gd name="T53" fmla="*/ 98 h 373"/>
                <a:gd name="T54" fmla="*/ 159 w 213"/>
                <a:gd name="T55" fmla="*/ 109 h 373"/>
                <a:gd name="T56" fmla="*/ 155 w 213"/>
                <a:gd name="T57" fmla="*/ 119 h 373"/>
                <a:gd name="T58" fmla="*/ 155 w 213"/>
                <a:gd name="T59" fmla="*/ 123 h 373"/>
                <a:gd name="T60" fmla="*/ 158 w 213"/>
                <a:gd name="T61" fmla="*/ 131 h 373"/>
                <a:gd name="T62" fmla="*/ 168 w 213"/>
                <a:gd name="T63" fmla="*/ 142 h 373"/>
                <a:gd name="T64" fmla="*/ 181 w 213"/>
                <a:gd name="T65" fmla="*/ 147 h 373"/>
                <a:gd name="T66" fmla="*/ 190 w 213"/>
                <a:gd name="T67" fmla="*/ 147 h 373"/>
                <a:gd name="T68" fmla="*/ 198 w 213"/>
                <a:gd name="T69" fmla="*/ 144 h 373"/>
                <a:gd name="T70" fmla="*/ 205 w 213"/>
                <a:gd name="T71" fmla="*/ 141 h 373"/>
                <a:gd name="T72" fmla="*/ 212 w 213"/>
                <a:gd name="T73" fmla="*/ 157 h 373"/>
                <a:gd name="T74" fmla="*/ 212 w 213"/>
                <a:gd name="T75" fmla="*/ 193 h 373"/>
                <a:gd name="T76" fmla="*/ 198 w 213"/>
                <a:gd name="T77" fmla="*/ 229 h 373"/>
                <a:gd name="T78" fmla="*/ 175 w 213"/>
                <a:gd name="T79" fmla="*/ 264 h 373"/>
                <a:gd name="T80" fmla="*/ 145 w 213"/>
                <a:gd name="T81" fmla="*/ 296 h 373"/>
                <a:gd name="T82" fmla="*/ 110 w 213"/>
                <a:gd name="T83" fmla="*/ 322 h 373"/>
                <a:gd name="T84" fmla="*/ 76 w 213"/>
                <a:gd name="T85" fmla="*/ 344 h 373"/>
                <a:gd name="T86" fmla="*/ 44 w 213"/>
                <a:gd name="T87" fmla="*/ 359 h 373"/>
                <a:gd name="T88" fmla="*/ 25 w 213"/>
                <a:gd name="T89" fmla="*/ 365 h 373"/>
                <a:gd name="T90" fmla="*/ 14 w 213"/>
                <a:gd name="T91" fmla="*/ 370 h 373"/>
                <a:gd name="T92" fmla="*/ 2 w 213"/>
                <a:gd name="T93" fmla="*/ 373 h 373"/>
                <a:gd name="T94" fmla="*/ 0 w 213"/>
                <a:gd name="T95" fmla="*/ 371 h 373"/>
                <a:gd name="T96" fmla="*/ 11 w 213"/>
                <a:gd name="T97" fmla="*/ 359 h 373"/>
                <a:gd name="T98" fmla="*/ 25 w 213"/>
                <a:gd name="T99" fmla="*/ 341 h 373"/>
                <a:gd name="T100" fmla="*/ 37 w 213"/>
                <a:gd name="T101" fmla="*/ 320 h 373"/>
                <a:gd name="T102" fmla="*/ 44 w 213"/>
                <a:gd name="T103" fmla="*/ 298 h 373"/>
                <a:gd name="T104" fmla="*/ 45 w 213"/>
                <a:gd name="T105" fmla="*/ 272 h 373"/>
                <a:gd name="T106" fmla="*/ 39 w 213"/>
                <a:gd name="T107" fmla="*/ 234 h 373"/>
                <a:gd name="T108" fmla="*/ 31 w 213"/>
                <a:gd name="T109" fmla="*/ 193 h 373"/>
                <a:gd name="T110" fmla="*/ 27 w 213"/>
                <a:gd name="T111" fmla="*/ 160 h 373"/>
                <a:gd name="T112" fmla="*/ 30 w 213"/>
                <a:gd name="T113" fmla="*/ 132 h 373"/>
                <a:gd name="T114" fmla="*/ 38 w 213"/>
                <a:gd name="T115" fmla="*/ 91 h 373"/>
                <a:gd name="T116" fmla="*/ 59 w 213"/>
                <a:gd name="T117" fmla="*/ 45 h 373"/>
                <a:gd name="T118" fmla="*/ 97 w 213"/>
                <a:gd name="T119" fmla="*/ 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30" name="Freeform 266"/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523 w 957"/>
                <a:gd name="T1" fmla="*/ 165 h 619"/>
                <a:gd name="T2" fmla="*/ 564 w 957"/>
                <a:gd name="T3" fmla="*/ 78 h 619"/>
                <a:gd name="T4" fmla="*/ 602 w 957"/>
                <a:gd name="T5" fmla="*/ 25 h 619"/>
                <a:gd name="T6" fmla="*/ 622 w 957"/>
                <a:gd name="T7" fmla="*/ 38 h 619"/>
                <a:gd name="T8" fmla="*/ 667 w 957"/>
                <a:gd name="T9" fmla="*/ 115 h 619"/>
                <a:gd name="T10" fmla="*/ 710 w 957"/>
                <a:gd name="T11" fmla="*/ 200 h 619"/>
                <a:gd name="T12" fmla="*/ 684 w 957"/>
                <a:gd name="T13" fmla="*/ 314 h 619"/>
                <a:gd name="T14" fmla="*/ 631 w 957"/>
                <a:gd name="T15" fmla="*/ 378 h 619"/>
                <a:gd name="T16" fmla="*/ 619 w 957"/>
                <a:gd name="T17" fmla="*/ 424 h 619"/>
                <a:gd name="T18" fmla="*/ 646 w 957"/>
                <a:gd name="T19" fmla="*/ 381 h 619"/>
                <a:gd name="T20" fmla="*/ 705 w 957"/>
                <a:gd name="T21" fmla="*/ 310 h 619"/>
                <a:gd name="T22" fmla="*/ 815 w 957"/>
                <a:gd name="T23" fmla="*/ 275 h 619"/>
                <a:gd name="T24" fmla="*/ 858 w 957"/>
                <a:gd name="T25" fmla="*/ 286 h 619"/>
                <a:gd name="T26" fmla="*/ 914 w 957"/>
                <a:gd name="T27" fmla="*/ 319 h 619"/>
                <a:gd name="T28" fmla="*/ 937 w 957"/>
                <a:gd name="T29" fmla="*/ 348 h 619"/>
                <a:gd name="T30" fmla="*/ 874 w 957"/>
                <a:gd name="T31" fmla="*/ 372 h 619"/>
                <a:gd name="T32" fmla="*/ 802 w 957"/>
                <a:gd name="T33" fmla="*/ 447 h 619"/>
                <a:gd name="T34" fmla="*/ 705 w 957"/>
                <a:gd name="T35" fmla="*/ 459 h 619"/>
                <a:gd name="T36" fmla="*/ 679 w 957"/>
                <a:gd name="T37" fmla="*/ 455 h 619"/>
                <a:gd name="T38" fmla="*/ 656 w 957"/>
                <a:gd name="T39" fmla="*/ 461 h 619"/>
                <a:gd name="T40" fmla="*/ 677 w 957"/>
                <a:gd name="T41" fmla="*/ 425 h 619"/>
                <a:gd name="T42" fmla="*/ 674 w 957"/>
                <a:gd name="T43" fmla="*/ 415 h 619"/>
                <a:gd name="T44" fmla="*/ 651 w 957"/>
                <a:gd name="T45" fmla="*/ 409 h 619"/>
                <a:gd name="T46" fmla="*/ 630 w 957"/>
                <a:gd name="T47" fmla="*/ 444 h 619"/>
                <a:gd name="T48" fmla="*/ 629 w 957"/>
                <a:gd name="T49" fmla="*/ 463 h 619"/>
                <a:gd name="T50" fmla="*/ 622 w 957"/>
                <a:gd name="T51" fmla="*/ 440 h 619"/>
                <a:gd name="T52" fmla="*/ 583 w 957"/>
                <a:gd name="T53" fmla="*/ 426 h 619"/>
                <a:gd name="T54" fmla="*/ 545 w 957"/>
                <a:gd name="T55" fmla="*/ 432 h 619"/>
                <a:gd name="T56" fmla="*/ 513 w 957"/>
                <a:gd name="T57" fmla="*/ 448 h 619"/>
                <a:gd name="T58" fmla="*/ 471 w 957"/>
                <a:gd name="T59" fmla="*/ 454 h 619"/>
                <a:gd name="T60" fmla="*/ 440 w 957"/>
                <a:gd name="T61" fmla="*/ 499 h 619"/>
                <a:gd name="T62" fmla="*/ 389 w 957"/>
                <a:gd name="T63" fmla="*/ 580 h 619"/>
                <a:gd name="T64" fmla="*/ 316 w 957"/>
                <a:gd name="T65" fmla="*/ 615 h 619"/>
                <a:gd name="T66" fmla="*/ 255 w 957"/>
                <a:gd name="T67" fmla="*/ 618 h 619"/>
                <a:gd name="T68" fmla="*/ 218 w 957"/>
                <a:gd name="T69" fmla="*/ 613 h 619"/>
                <a:gd name="T70" fmla="*/ 146 w 957"/>
                <a:gd name="T71" fmla="*/ 585 h 619"/>
                <a:gd name="T72" fmla="*/ 73 w 957"/>
                <a:gd name="T73" fmla="*/ 553 h 619"/>
                <a:gd name="T74" fmla="*/ 0 w 957"/>
                <a:gd name="T75" fmla="*/ 545 h 619"/>
                <a:gd name="T76" fmla="*/ 51 w 957"/>
                <a:gd name="T77" fmla="*/ 489 h 619"/>
                <a:gd name="T78" fmla="*/ 169 w 957"/>
                <a:gd name="T79" fmla="*/ 387 h 619"/>
                <a:gd name="T80" fmla="*/ 258 w 957"/>
                <a:gd name="T81" fmla="*/ 365 h 619"/>
                <a:gd name="T82" fmla="*/ 352 w 957"/>
                <a:gd name="T83" fmla="*/ 360 h 619"/>
                <a:gd name="T84" fmla="*/ 436 w 957"/>
                <a:gd name="T85" fmla="*/ 397 h 619"/>
                <a:gd name="T86" fmla="*/ 473 w 957"/>
                <a:gd name="T87" fmla="*/ 425 h 619"/>
                <a:gd name="T88" fmla="*/ 507 w 957"/>
                <a:gd name="T89" fmla="*/ 433 h 619"/>
                <a:gd name="T90" fmla="*/ 542 w 957"/>
                <a:gd name="T91" fmla="*/ 423 h 619"/>
                <a:gd name="T92" fmla="*/ 528 w 957"/>
                <a:gd name="T93" fmla="*/ 408 h 619"/>
                <a:gd name="T94" fmla="*/ 483 w 957"/>
                <a:gd name="T95" fmla="*/ 409 h 619"/>
                <a:gd name="T96" fmla="*/ 433 w 957"/>
                <a:gd name="T97" fmla="*/ 403 h 619"/>
                <a:gd name="T98" fmla="*/ 340 w 957"/>
                <a:gd name="T99" fmla="*/ 349 h 619"/>
                <a:gd name="T100" fmla="*/ 283 w 957"/>
                <a:gd name="T101" fmla="*/ 233 h 619"/>
                <a:gd name="T102" fmla="*/ 280 w 957"/>
                <a:gd name="T103" fmla="*/ 124 h 619"/>
                <a:gd name="T104" fmla="*/ 347 w 957"/>
                <a:gd name="T105" fmla="*/ 159 h 619"/>
                <a:gd name="T106" fmla="*/ 443 w 957"/>
                <a:gd name="T107" fmla="*/ 193 h 619"/>
                <a:gd name="T108" fmla="*/ 508 w 957"/>
                <a:gd name="T109" fmla="*/ 230 h 619"/>
                <a:gd name="T110" fmla="*/ 544 w 957"/>
                <a:gd name="T111" fmla="*/ 329 h 619"/>
                <a:gd name="T112" fmla="*/ 555 w 957"/>
                <a:gd name="T113" fmla="*/ 394 h 619"/>
                <a:gd name="T114" fmla="*/ 591 w 957"/>
                <a:gd name="T115" fmla="*/ 420 h 619"/>
                <a:gd name="T116" fmla="*/ 605 w 957"/>
                <a:gd name="T117" fmla="*/ 405 h 619"/>
                <a:gd name="T118" fmla="*/ 577 w 957"/>
                <a:gd name="T119" fmla="*/ 362 h 619"/>
                <a:gd name="T120" fmla="*/ 521 w 957"/>
                <a:gd name="T121" fmla="*/ 25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31" name="Freeform 267"/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67 w 248"/>
                <a:gd name="T1" fmla="*/ 10 h 305"/>
                <a:gd name="T2" fmla="*/ 56 w 248"/>
                <a:gd name="T3" fmla="*/ 24 h 305"/>
                <a:gd name="T4" fmla="*/ 38 w 248"/>
                <a:gd name="T5" fmla="*/ 28 h 305"/>
                <a:gd name="T6" fmla="*/ 28 w 248"/>
                <a:gd name="T7" fmla="*/ 21 h 305"/>
                <a:gd name="T8" fmla="*/ 25 w 248"/>
                <a:gd name="T9" fmla="*/ 15 h 305"/>
                <a:gd name="T10" fmla="*/ 17 w 248"/>
                <a:gd name="T11" fmla="*/ 12 h 305"/>
                <a:gd name="T12" fmla="*/ 4 w 248"/>
                <a:gd name="T13" fmla="*/ 8 h 305"/>
                <a:gd name="T14" fmla="*/ 0 w 248"/>
                <a:gd name="T15" fmla="*/ 8 h 305"/>
                <a:gd name="T16" fmla="*/ 5 w 248"/>
                <a:gd name="T17" fmla="*/ 17 h 305"/>
                <a:gd name="T18" fmla="*/ 13 w 248"/>
                <a:gd name="T19" fmla="*/ 28 h 305"/>
                <a:gd name="T20" fmla="*/ 22 w 248"/>
                <a:gd name="T21" fmla="*/ 30 h 305"/>
                <a:gd name="T22" fmla="*/ 35 w 248"/>
                <a:gd name="T23" fmla="*/ 30 h 305"/>
                <a:gd name="T24" fmla="*/ 44 w 248"/>
                <a:gd name="T25" fmla="*/ 43 h 305"/>
                <a:gd name="T26" fmla="*/ 46 w 248"/>
                <a:gd name="T27" fmla="*/ 55 h 305"/>
                <a:gd name="T28" fmla="*/ 43 w 248"/>
                <a:gd name="T29" fmla="*/ 65 h 305"/>
                <a:gd name="T30" fmla="*/ 40 w 248"/>
                <a:gd name="T31" fmla="*/ 70 h 305"/>
                <a:gd name="T32" fmla="*/ 31 w 248"/>
                <a:gd name="T33" fmla="*/ 76 h 305"/>
                <a:gd name="T34" fmla="*/ 19 w 248"/>
                <a:gd name="T35" fmla="*/ 80 h 305"/>
                <a:gd name="T36" fmla="*/ 4 w 248"/>
                <a:gd name="T37" fmla="*/ 107 h 305"/>
                <a:gd name="T38" fmla="*/ 6 w 248"/>
                <a:gd name="T39" fmla="*/ 161 h 305"/>
                <a:gd name="T40" fmla="*/ 37 w 248"/>
                <a:gd name="T41" fmla="*/ 210 h 305"/>
                <a:gd name="T42" fmla="*/ 97 w 248"/>
                <a:gd name="T43" fmla="*/ 249 h 305"/>
                <a:gd name="T44" fmla="*/ 155 w 248"/>
                <a:gd name="T45" fmla="*/ 267 h 305"/>
                <a:gd name="T46" fmla="*/ 188 w 248"/>
                <a:gd name="T47" fmla="*/ 279 h 305"/>
                <a:gd name="T48" fmla="*/ 218 w 248"/>
                <a:gd name="T49" fmla="*/ 291 h 305"/>
                <a:gd name="T50" fmla="*/ 240 w 248"/>
                <a:gd name="T51" fmla="*/ 302 h 305"/>
                <a:gd name="T52" fmla="*/ 240 w 248"/>
                <a:gd name="T53" fmla="*/ 290 h 305"/>
                <a:gd name="T54" fmla="*/ 226 w 248"/>
                <a:gd name="T55" fmla="*/ 255 h 305"/>
                <a:gd name="T56" fmla="*/ 218 w 248"/>
                <a:gd name="T57" fmla="*/ 215 h 305"/>
                <a:gd name="T58" fmla="*/ 212 w 248"/>
                <a:gd name="T59" fmla="*/ 176 h 305"/>
                <a:gd name="T60" fmla="*/ 208 w 248"/>
                <a:gd name="T61" fmla="*/ 142 h 305"/>
                <a:gd name="T62" fmla="*/ 194 w 248"/>
                <a:gd name="T63" fmla="*/ 95 h 305"/>
                <a:gd name="T64" fmla="*/ 163 w 248"/>
                <a:gd name="T65" fmla="*/ 46 h 305"/>
                <a:gd name="T66" fmla="*/ 107 w 248"/>
                <a:gd name="T67" fmla="*/ 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32" name="Freeform 268"/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29 w 29"/>
                <a:gd name="T1" fmla="*/ 19 h 31"/>
                <a:gd name="T2" fmla="*/ 27 w 29"/>
                <a:gd name="T3" fmla="*/ 25 h 31"/>
                <a:gd name="T4" fmla="*/ 23 w 29"/>
                <a:gd name="T5" fmla="*/ 30 h 31"/>
                <a:gd name="T6" fmla="*/ 19 w 29"/>
                <a:gd name="T7" fmla="*/ 31 h 31"/>
                <a:gd name="T8" fmla="*/ 13 w 29"/>
                <a:gd name="T9" fmla="*/ 30 h 31"/>
                <a:gd name="T10" fmla="*/ 7 w 29"/>
                <a:gd name="T11" fmla="*/ 27 h 31"/>
                <a:gd name="T12" fmla="*/ 4 w 29"/>
                <a:gd name="T13" fmla="*/ 24 h 31"/>
                <a:gd name="T14" fmla="*/ 2 w 29"/>
                <a:gd name="T15" fmla="*/ 19 h 31"/>
                <a:gd name="T16" fmla="*/ 0 w 29"/>
                <a:gd name="T17" fmla="*/ 13 h 31"/>
                <a:gd name="T18" fmla="*/ 3 w 29"/>
                <a:gd name="T19" fmla="*/ 8 h 31"/>
                <a:gd name="T20" fmla="*/ 6 w 29"/>
                <a:gd name="T21" fmla="*/ 3 h 31"/>
                <a:gd name="T22" fmla="*/ 11 w 29"/>
                <a:gd name="T23" fmla="*/ 1 h 31"/>
                <a:gd name="T24" fmla="*/ 15 w 29"/>
                <a:gd name="T25" fmla="*/ 0 h 31"/>
                <a:gd name="T26" fmla="*/ 20 w 29"/>
                <a:gd name="T27" fmla="*/ 2 h 31"/>
                <a:gd name="T28" fmla="*/ 26 w 29"/>
                <a:gd name="T29" fmla="*/ 7 h 31"/>
                <a:gd name="T30" fmla="*/ 29 w 29"/>
                <a:gd name="T31" fmla="*/ 13 h 31"/>
                <a:gd name="T32" fmla="*/ 29 w 29"/>
                <a:gd name="T3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33" name="Freeform 269"/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28 w 31"/>
                <a:gd name="T1" fmla="*/ 29 h 31"/>
                <a:gd name="T2" fmla="*/ 22 w 31"/>
                <a:gd name="T3" fmla="*/ 31 h 31"/>
                <a:gd name="T4" fmla="*/ 15 w 31"/>
                <a:gd name="T5" fmla="*/ 31 h 31"/>
                <a:gd name="T6" fmla="*/ 7 w 31"/>
                <a:gd name="T7" fmla="*/ 29 h 31"/>
                <a:gd name="T8" fmla="*/ 2 w 31"/>
                <a:gd name="T9" fmla="*/ 26 h 31"/>
                <a:gd name="T10" fmla="*/ 0 w 31"/>
                <a:gd name="T11" fmla="*/ 20 h 31"/>
                <a:gd name="T12" fmla="*/ 0 w 31"/>
                <a:gd name="T13" fmla="*/ 14 h 31"/>
                <a:gd name="T14" fmla="*/ 2 w 31"/>
                <a:gd name="T15" fmla="*/ 7 h 31"/>
                <a:gd name="T16" fmla="*/ 5 w 31"/>
                <a:gd name="T17" fmla="*/ 3 h 31"/>
                <a:gd name="T18" fmla="*/ 10 w 31"/>
                <a:gd name="T19" fmla="*/ 0 h 31"/>
                <a:gd name="T20" fmla="*/ 17 w 31"/>
                <a:gd name="T21" fmla="*/ 0 h 31"/>
                <a:gd name="T22" fmla="*/ 24 w 31"/>
                <a:gd name="T23" fmla="*/ 4 h 31"/>
                <a:gd name="T24" fmla="*/ 28 w 31"/>
                <a:gd name="T25" fmla="*/ 8 h 31"/>
                <a:gd name="T26" fmla="*/ 30 w 31"/>
                <a:gd name="T27" fmla="*/ 14 h 31"/>
                <a:gd name="T28" fmla="*/ 31 w 31"/>
                <a:gd name="T29" fmla="*/ 20 h 31"/>
                <a:gd name="T30" fmla="*/ 31 w 31"/>
                <a:gd name="T31" fmla="*/ 24 h 31"/>
                <a:gd name="T32" fmla="*/ 28 w 31"/>
                <a:gd name="T3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34" name="Freeform 270"/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27 w 31"/>
                <a:gd name="T1" fmla="*/ 28 h 33"/>
                <a:gd name="T2" fmla="*/ 23 w 31"/>
                <a:gd name="T3" fmla="*/ 31 h 33"/>
                <a:gd name="T4" fmla="*/ 16 w 31"/>
                <a:gd name="T5" fmla="*/ 33 h 33"/>
                <a:gd name="T6" fmla="*/ 9 w 31"/>
                <a:gd name="T7" fmla="*/ 33 h 33"/>
                <a:gd name="T8" fmla="*/ 3 w 31"/>
                <a:gd name="T9" fmla="*/ 28 h 33"/>
                <a:gd name="T10" fmla="*/ 0 w 31"/>
                <a:gd name="T11" fmla="*/ 21 h 33"/>
                <a:gd name="T12" fmla="*/ 1 w 31"/>
                <a:gd name="T13" fmla="*/ 14 h 33"/>
                <a:gd name="T14" fmla="*/ 3 w 31"/>
                <a:gd name="T15" fmla="*/ 8 h 33"/>
                <a:gd name="T16" fmla="*/ 8 w 31"/>
                <a:gd name="T17" fmla="*/ 4 h 33"/>
                <a:gd name="T18" fmla="*/ 12 w 31"/>
                <a:gd name="T19" fmla="*/ 2 h 33"/>
                <a:gd name="T20" fmla="*/ 18 w 31"/>
                <a:gd name="T21" fmla="*/ 0 h 33"/>
                <a:gd name="T22" fmla="*/ 24 w 31"/>
                <a:gd name="T23" fmla="*/ 2 h 33"/>
                <a:gd name="T24" fmla="*/ 29 w 31"/>
                <a:gd name="T25" fmla="*/ 5 h 33"/>
                <a:gd name="T26" fmla="*/ 31 w 31"/>
                <a:gd name="T27" fmla="*/ 11 h 33"/>
                <a:gd name="T28" fmla="*/ 31 w 31"/>
                <a:gd name="T29" fmla="*/ 18 h 33"/>
                <a:gd name="T30" fmla="*/ 30 w 31"/>
                <a:gd name="T31" fmla="*/ 23 h 33"/>
                <a:gd name="T32" fmla="*/ 27 w 31"/>
                <a:gd name="T3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35" name="Freeform 271"/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24 w 31"/>
                <a:gd name="T1" fmla="*/ 31 h 31"/>
                <a:gd name="T2" fmla="*/ 29 w 31"/>
                <a:gd name="T3" fmla="*/ 27 h 31"/>
                <a:gd name="T4" fmla="*/ 31 w 31"/>
                <a:gd name="T5" fmla="*/ 20 h 31"/>
                <a:gd name="T6" fmla="*/ 31 w 31"/>
                <a:gd name="T7" fmla="*/ 13 h 31"/>
                <a:gd name="T8" fmla="*/ 30 w 31"/>
                <a:gd name="T9" fmla="*/ 7 h 31"/>
                <a:gd name="T10" fmla="*/ 25 w 31"/>
                <a:gd name="T11" fmla="*/ 4 h 31"/>
                <a:gd name="T12" fmla="*/ 18 w 31"/>
                <a:gd name="T13" fmla="*/ 1 h 31"/>
                <a:gd name="T14" fmla="*/ 10 w 31"/>
                <a:gd name="T15" fmla="*/ 0 h 31"/>
                <a:gd name="T16" fmla="*/ 4 w 31"/>
                <a:gd name="T17" fmla="*/ 3 h 31"/>
                <a:gd name="T18" fmla="*/ 1 w 31"/>
                <a:gd name="T19" fmla="*/ 6 h 31"/>
                <a:gd name="T20" fmla="*/ 0 w 31"/>
                <a:gd name="T21" fmla="*/ 11 h 31"/>
                <a:gd name="T22" fmla="*/ 0 w 31"/>
                <a:gd name="T23" fmla="*/ 16 h 31"/>
                <a:gd name="T24" fmla="*/ 0 w 31"/>
                <a:gd name="T25" fmla="*/ 21 h 31"/>
                <a:gd name="T26" fmla="*/ 3 w 31"/>
                <a:gd name="T27" fmla="*/ 26 h 31"/>
                <a:gd name="T28" fmla="*/ 10 w 31"/>
                <a:gd name="T29" fmla="*/ 29 h 31"/>
                <a:gd name="T30" fmla="*/ 18 w 31"/>
                <a:gd name="T31" fmla="*/ 31 h 31"/>
                <a:gd name="T32" fmla="*/ 24 w 31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36" name="Freeform 272"/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27 w 27"/>
                <a:gd name="T1" fmla="*/ 12 h 28"/>
                <a:gd name="T2" fmla="*/ 27 w 27"/>
                <a:gd name="T3" fmla="*/ 16 h 28"/>
                <a:gd name="T4" fmla="*/ 26 w 27"/>
                <a:gd name="T5" fmla="*/ 21 h 28"/>
                <a:gd name="T6" fmla="*/ 23 w 27"/>
                <a:gd name="T7" fmla="*/ 26 h 28"/>
                <a:gd name="T8" fmla="*/ 16 w 27"/>
                <a:gd name="T9" fmla="*/ 28 h 28"/>
                <a:gd name="T10" fmla="*/ 9 w 27"/>
                <a:gd name="T11" fmla="*/ 28 h 28"/>
                <a:gd name="T12" fmla="*/ 4 w 27"/>
                <a:gd name="T13" fmla="*/ 26 h 28"/>
                <a:gd name="T14" fmla="*/ 1 w 27"/>
                <a:gd name="T15" fmla="*/ 22 h 28"/>
                <a:gd name="T16" fmla="*/ 0 w 27"/>
                <a:gd name="T17" fmla="*/ 18 h 28"/>
                <a:gd name="T18" fmla="*/ 1 w 27"/>
                <a:gd name="T19" fmla="*/ 13 h 28"/>
                <a:gd name="T20" fmla="*/ 3 w 27"/>
                <a:gd name="T21" fmla="*/ 7 h 28"/>
                <a:gd name="T22" fmla="*/ 8 w 27"/>
                <a:gd name="T23" fmla="*/ 3 h 28"/>
                <a:gd name="T24" fmla="*/ 11 w 27"/>
                <a:gd name="T25" fmla="*/ 0 h 28"/>
                <a:gd name="T26" fmla="*/ 16 w 27"/>
                <a:gd name="T27" fmla="*/ 0 h 28"/>
                <a:gd name="T28" fmla="*/ 22 w 27"/>
                <a:gd name="T29" fmla="*/ 4 h 28"/>
                <a:gd name="T30" fmla="*/ 26 w 27"/>
                <a:gd name="T31" fmla="*/ 7 h 28"/>
                <a:gd name="T32" fmla="*/ 27 w 27"/>
                <a:gd name="T3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37" name="Freeform 273"/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18 w 25"/>
                <a:gd name="T1" fmla="*/ 0 h 31"/>
                <a:gd name="T2" fmla="*/ 22 w 25"/>
                <a:gd name="T3" fmla="*/ 2 h 31"/>
                <a:gd name="T4" fmla="*/ 25 w 25"/>
                <a:gd name="T5" fmla="*/ 5 h 31"/>
                <a:gd name="T6" fmla="*/ 25 w 25"/>
                <a:gd name="T7" fmla="*/ 11 h 31"/>
                <a:gd name="T8" fmla="*/ 25 w 25"/>
                <a:gd name="T9" fmla="*/ 18 h 31"/>
                <a:gd name="T10" fmla="*/ 21 w 25"/>
                <a:gd name="T11" fmla="*/ 24 h 31"/>
                <a:gd name="T12" fmla="*/ 16 w 25"/>
                <a:gd name="T13" fmla="*/ 27 h 31"/>
                <a:gd name="T14" fmla="*/ 12 w 25"/>
                <a:gd name="T15" fmla="*/ 29 h 31"/>
                <a:gd name="T16" fmla="*/ 7 w 25"/>
                <a:gd name="T17" fmla="*/ 31 h 31"/>
                <a:gd name="T18" fmla="*/ 4 w 25"/>
                <a:gd name="T19" fmla="*/ 29 h 31"/>
                <a:gd name="T20" fmla="*/ 1 w 25"/>
                <a:gd name="T21" fmla="*/ 25 h 31"/>
                <a:gd name="T22" fmla="*/ 0 w 25"/>
                <a:gd name="T23" fmla="*/ 19 h 31"/>
                <a:gd name="T24" fmla="*/ 0 w 25"/>
                <a:gd name="T25" fmla="*/ 13 h 31"/>
                <a:gd name="T26" fmla="*/ 3 w 25"/>
                <a:gd name="T27" fmla="*/ 9 h 31"/>
                <a:gd name="T28" fmla="*/ 6 w 25"/>
                <a:gd name="T29" fmla="*/ 4 h 31"/>
                <a:gd name="T30" fmla="*/ 12 w 25"/>
                <a:gd name="T31" fmla="*/ 1 h 31"/>
                <a:gd name="T32" fmla="*/ 18 w 25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38" name="Freeform 274"/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27 w 30"/>
                <a:gd name="T1" fmla="*/ 18 h 34"/>
                <a:gd name="T2" fmla="*/ 24 w 30"/>
                <a:gd name="T3" fmla="*/ 23 h 34"/>
                <a:gd name="T4" fmla="*/ 20 w 30"/>
                <a:gd name="T5" fmla="*/ 29 h 34"/>
                <a:gd name="T6" fmla="*/ 16 w 30"/>
                <a:gd name="T7" fmla="*/ 33 h 34"/>
                <a:gd name="T8" fmla="*/ 9 w 30"/>
                <a:gd name="T9" fmla="*/ 34 h 34"/>
                <a:gd name="T10" fmla="*/ 3 w 30"/>
                <a:gd name="T11" fmla="*/ 31 h 34"/>
                <a:gd name="T12" fmla="*/ 0 w 30"/>
                <a:gd name="T13" fmla="*/ 28 h 34"/>
                <a:gd name="T14" fmla="*/ 0 w 30"/>
                <a:gd name="T15" fmla="*/ 22 h 34"/>
                <a:gd name="T16" fmla="*/ 1 w 30"/>
                <a:gd name="T17" fmla="*/ 15 h 34"/>
                <a:gd name="T18" fmla="*/ 4 w 30"/>
                <a:gd name="T19" fmla="*/ 10 h 34"/>
                <a:gd name="T20" fmla="*/ 10 w 30"/>
                <a:gd name="T21" fmla="*/ 4 h 34"/>
                <a:gd name="T22" fmla="*/ 16 w 30"/>
                <a:gd name="T23" fmla="*/ 2 h 34"/>
                <a:gd name="T24" fmla="*/ 22 w 30"/>
                <a:gd name="T25" fmla="*/ 0 h 34"/>
                <a:gd name="T26" fmla="*/ 25 w 30"/>
                <a:gd name="T27" fmla="*/ 2 h 34"/>
                <a:gd name="T28" fmla="*/ 28 w 30"/>
                <a:gd name="T29" fmla="*/ 6 h 34"/>
                <a:gd name="T30" fmla="*/ 30 w 30"/>
                <a:gd name="T31" fmla="*/ 12 h 34"/>
                <a:gd name="T32" fmla="*/ 27 w 30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39" name="Freeform 275"/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5 w 29"/>
                <a:gd name="T1" fmla="*/ 25 h 28"/>
                <a:gd name="T2" fmla="*/ 1 w 29"/>
                <a:gd name="T3" fmla="*/ 21 h 28"/>
                <a:gd name="T4" fmla="*/ 0 w 29"/>
                <a:gd name="T5" fmla="*/ 17 h 28"/>
                <a:gd name="T6" fmla="*/ 0 w 29"/>
                <a:gd name="T7" fmla="*/ 12 h 28"/>
                <a:gd name="T8" fmla="*/ 2 w 29"/>
                <a:gd name="T9" fmla="*/ 8 h 28"/>
                <a:gd name="T10" fmla="*/ 7 w 29"/>
                <a:gd name="T11" fmla="*/ 4 h 28"/>
                <a:gd name="T12" fmla="*/ 12 w 29"/>
                <a:gd name="T13" fmla="*/ 1 h 28"/>
                <a:gd name="T14" fmla="*/ 16 w 29"/>
                <a:gd name="T15" fmla="*/ 0 h 28"/>
                <a:gd name="T16" fmla="*/ 21 w 29"/>
                <a:gd name="T17" fmla="*/ 1 h 28"/>
                <a:gd name="T18" fmla="*/ 25 w 29"/>
                <a:gd name="T19" fmla="*/ 3 h 28"/>
                <a:gd name="T20" fmla="*/ 28 w 29"/>
                <a:gd name="T21" fmla="*/ 8 h 28"/>
                <a:gd name="T22" fmla="*/ 29 w 29"/>
                <a:gd name="T23" fmla="*/ 13 h 28"/>
                <a:gd name="T24" fmla="*/ 28 w 29"/>
                <a:gd name="T25" fmla="*/ 18 h 28"/>
                <a:gd name="T26" fmla="*/ 23 w 29"/>
                <a:gd name="T27" fmla="*/ 23 h 28"/>
                <a:gd name="T28" fmla="*/ 18 w 29"/>
                <a:gd name="T29" fmla="*/ 27 h 28"/>
                <a:gd name="T30" fmla="*/ 12 w 29"/>
                <a:gd name="T31" fmla="*/ 28 h 28"/>
                <a:gd name="T32" fmla="*/ 5 w 29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40" name="Freeform 276"/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4 w 247"/>
                <a:gd name="T1" fmla="*/ 130 h 159"/>
                <a:gd name="T2" fmla="*/ 8 w 247"/>
                <a:gd name="T3" fmla="*/ 136 h 159"/>
                <a:gd name="T4" fmla="*/ 9 w 247"/>
                <a:gd name="T5" fmla="*/ 142 h 159"/>
                <a:gd name="T6" fmla="*/ 22 w 247"/>
                <a:gd name="T7" fmla="*/ 132 h 159"/>
                <a:gd name="T8" fmla="*/ 46 w 247"/>
                <a:gd name="T9" fmla="*/ 140 h 159"/>
                <a:gd name="T10" fmla="*/ 95 w 247"/>
                <a:gd name="T11" fmla="*/ 155 h 159"/>
                <a:gd name="T12" fmla="*/ 133 w 247"/>
                <a:gd name="T13" fmla="*/ 159 h 159"/>
                <a:gd name="T14" fmla="*/ 140 w 247"/>
                <a:gd name="T15" fmla="*/ 155 h 159"/>
                <a:gd name="T16" fmla="*/ 106 w 247"/>
                <a:gd name="T17" fmla="*/ 152 h 159"/>
                <a:gd name="T18" fmla="*/ 66 w 247"/>
                <a:gd name="T19" fmla="*/ 138 h 159"/>
                <a:gd name="T20" fmla="*/ 38 w 247"/>
                <a:gd name="T21" fmla="*/ 121 h 159"/>
                <a:gd name="T22" fmla="*/ 43 w 247"/>
                <a:gd name="T23" fmla="*/ 115 h 159"/>
                <a:gd name="T24" fmla="*/ 62 w 247"/>
                <a:gd name="T25" fmla="*/ 107 h 159"/>
                <a:gd name="T26" fmla="*/ 81 w 247"/>
                <a:gd name="T27" fmla="*/ 105 h 159"/>
                <a:gd name="T28" fmla="*/ 119 w 247"/>
                <a:gd name="T29" fmla="*/ 119 h 159"/>
                <a:gd name="T30" fmla="*/ 159 w 247"/>
                <a:gd name="T31" fmla="*/ 127 h 159"/>
                <a:gd name="T32" fmla="*/ 179 w 247"/>
                <a:gd name="T33" fmla="*/ 121 h 159"/>
                <a:gd name="T34" fmla="*/ 165 w 247"/>
                <a:gd name="T35" fmla="*/ 120 h 159"/>
                <a:gd name="T36" fmla="*/ 144 w 247"/>
                <a:gd name="T37" fmla="*/ 118 h 159"/>
                <a:gd name="T38" fmla="*/ 123 w 247"/>
                <a:gd name="T39" fmla="*/ 111 h 159"/>
                <a:gd name="T40" fmla="*/ 96 w 247"/>
                <a:gd name="T41" fmla="*/ 100 h 159"/>
                <a:gd name="T42" fmla="*/ 89 w 247"/>
                <a:gd name="T43" fmla="*/ 92 h 159"/>
                <a:gd name="T44" fmla="*/ 107 w 247"/>
                <a:gd name="T45" fmla="*/ 87 h 159"/>
                <a:gd name="T46" fmla="*/ 125 w 247"/>
                <a:gd name="T47" fmla="*/ 83 h 159"/>
                <a:gd name="T48" fmla="*/ 138 w 247"/>
                <a:gd name="T49" fmla="*/ 82 h 159"/>
                <a:gd name="T50" fmla="*/ 156 w 247"/>
                <a:gd name="T51" fmla="*/ 88 h 159"/>
                <a:gd name="T52" fmla="*/ 172 w 247"/>
                <a:gd name="T53" fmla="*/ 96 h 159"/>
                <a:gd name="T54" fmla="*/ 194 w 247"/>
                <a:gd name="T55" fmla="*/ 99 h 159"/>
                <a:gd name="T56" fmla="*/ 181 w 247"/>
                <a:gd name="T57" fmla="*/ 91 h 159"/>
                <a:gd name="T58" fmla="*/ 165 w 247"/>
                <a:gd name="T59" fmla="*/ 83 h 159"/>
                <a:gd name="T60" fmla="*/ 155 w 247"/>
                <a:gd name="T61" fmla="*/ 76 h 159"/>
                <a:gd name="T62" fmla="*/ 186 w 247"/>
                <a:gd name="T63" fmla="*/ 70 h 159"/>
                <a:gd name="T64" fmla="*/ 226 w 247"/>
                <a:gd name="T65" fmla="*/ 64 h 159"/>
                <a:gd name="T66" fmla="*/ 247 w 247"/>
                <a:gd name="T67" fmla="*/ 59 h 159"/>
                <a:gd name="T68" fmla="*/ 235 w 247"/>
                <a:gd name="T69" fmla="*/ 54 h 159"/>
                <a:gd name="T70" fmla="*/ 202 w 247"/>
                <a:gd name="T71" fmla="*/ 56 h 159"/>
                <a:gd name="T72" fmla="*/ 163 w 247"/>
                <a:gd name="T73" fmla="*/ 61 h 159"/>
                <a:gd name="T74" fmla="*/ 149 w 247"/>
                <a:gd name="T75" fmla="*/ 52 h 159"/>
                <a:gd name="T76" fmla="*/ 170 w 247"/>
                <a:gd name="T77" fmla="*/ 7 h 159"/>
                <a:gd name="T78" fmla="*/ 168 w 247"/>
                <a:gd name="T79" fmla="*/ 1 h 159"/>
                <a:gd name="T80" fmla="*/ 156 w 247"/>
                <a:gd name="T81" fmla="*/ 15 h 159"/>
                <a:gd name="T82" fmla="*/ 138 w 247"/>
                <a:gd name="T83" fmla="*/ 43 h 159"/>
                <a:gd name="T84" fmla="*/ 128 w 247"/>
                <a:gd name="T85" fmla="*/ 65 h 159"/>
                <a:gd name="T86" fmla="*/ 107 w 247"/>
                <a:gd name="T87" fmla="*/ 70 h 159"/>
                <a:gd name="T88" fmla="*/ 83 w 247"/>
                <a:gd name="T89" fmla="*/ 77 h 159"/>
                <a:gd name="T90" fmla="*/ 74 w 247"/>
                <a:gd name="T91" fmla="*/ 67 h 159"/>
                <a:gd name="T92" fmla="*/ 90 w 247"/>
                <a:gd name="T93" fmla="*/ 14 h 159"/>
                <a:gd name="T94" fmla="*/ 90 w 247"/>
                <a:gd name="T95" fmla="*/ 6 h 159"/>
                <a:gd name="T96" fmla="*/ 67 w 247"/>
                <a:gd name="T97" fmla="*/ 45 h 159"/>
                <a:gd name="T98" fmla="*/ 47 w 247"/>
                <a:gd name="T99" fmla="*/ 91 h 159"/>
                <a:gd name="T100" fmla="*/ 27 w 247"/>
                <a:gd name="T101" fmla="*/ 110 h 159"/>
                <a:gd name="T102" fmla="*/ 19 w 247"/>
                <a:gd name="T103" fmla="*/ 110 h 159"/>
                <a:gd name="T104" fmla="*/ 26 w 247"/>
                <a:gd name="T105" fmla="*/ 69 h 159"/>
                <a:gd name="T106" fmla="*/ 23 w 247"/>
                <a:gd name="T107" fmla="*/ 51 h 159"/>
                <a:gd name="T108" fmla="*/ 0 w 247"/>
                <a:gd name="T109" fmla="*/ 1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41" name="Freeform 277"/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6 w 171"/>
                <a:gd name="T1" fmla="*/ 4 h 200"/>
                <a:gd name="T2" fmla="*/ 3 w 171"/>
                <a:gd name="T3" fmla="*/ 9 h 200"/>
                <a:gd name="T4" fmla="*/ 7 w 171"/>
                <a:gd name="T5" fmla="*/ 19 h 200"/>
                <a:gd name="T6" fmla="*/ 18 w 171"/>
                <a:gd name="T7" fmla="*/ 35 h 200"/>
                <a:gd name="T8" fmla="*/ 16 w 171"/>
                <a:gd name="T9" fmla="*/ 54 h 200"/>
                <a:gd name="T10" fmla="*/ 19 w 171"/>
                <a:gd name="T11" fmla="*/ 99 h 200"/>
                <a:gd name="T12" fmla="*/ 24 w 171"/>
                <a:gd name="T13" fmla="*/ 121 h 200"/>
                <a:gd name="T14" fmla="*/ 29 w 171"/>
                <a:gd name="T15" fmla="*/ 123 h 200"/>
                <a:gd name="T16" fmla="*/ 28 w 171"/>
                <a:gd name="T17" fmla="*/ 103 h 200"/>
                <a:gd name="T18" fmla="*/ 30 w 171"/>
                <a:gd name="T19" fmla="*/ 67 h 200"/>
                <a:gd name="T20" fmla="*/ 37 w 171"/>
                <a:gd name="T21" fmla="*/ 58 h 200"/>
                <a:gd name="T22" fmla="*/ 47 w 171"/>
                <a:gd name="T23" fmla="*/ 65 h 200"/>
                <a:gd name="T24" fmla="*/ 57 w 171"/>
                <a:gd name="T25" fmla="*/ 74 h 200"/>
                <a:gd name="T26" fmla="*/ 65 w 171"/>
                <a:gd name="T27" fmla="*/ 83 h 200"/>
                <a:gd name="T28" fmla="*/ 70 w 171"/>
                <a:gd name="T29" fmla="*/ 98 h 200"/>
                <a:gd name="T30" fmla="*/ 75 w 171"/>
                <a:gd name="T31" fmla="*/ 133 h 200"/>
                <a:gd name="T32" fmla="*/ 74 w 171"/>
                <a:gd name="T33" fmla="*/ 157 h 200"/>
                <a:gd name="T34" fmla="*/ 74 w 171"/>
                <a:gd name="T35" fmla="*/ 176 h 200"/>
                <a:gd name="T36" fmla="*/ 79 w 171"/>
                <a:gd name="T37" fmla="*/ 187 h 200"/>
                <a:gd name="T38" fmla="*/ 81 w 171"/>
                <a:gd name="T39" fmla="*/ 180 h 200"/>
                <a:gd name="T40" fmla="*/ 80 w 171"/>
                <a:gd name="T41" fmla="*/ 164 h 200"/>
                <a:gd name="T42" fmla="*/ 84 w 171"/>
                <a:gd name="T43" fmla="*/ 149 h 200"/>
                <a:gd name="T44" fmla="*/ 87 w 171"/>
                <a:gd name="T45" fmla="*/ 135 h 200"/>
                <a:gd name="T46" fmla="*/ 87 w 171"/>
                <a:gd name="T47" fmla="*/ 108 h 200"/>
                <a:gd name="T48" fmla="*/ 97 w 171"/>
                <a:gd name="T49" fmla="*/ 112 h 200"/>
                <a:gd name="T50" fmla="*/ 121 w 171"/>
                <a:gd name="T51" fmla="*/ 143 h 200"/>
                <a:gd name="T52" fmla="*/ 145 w 171"/>
                <a:gd name="T53" fmla="*/ 174 h 200"/>
                <a:gd name="T54" fmla="*/ 164 w 171"/>
                <a:gd name="T55" fmla="*/ 196 h 200"/>
                <a:gd name="T56" fmla="*/ 166 w 171"/>
                <a:gd name="T57" fmla="*/ 192 h 200"/>
                <a:gd name="T58" fmla="*/ 156 w 171"/>
                <a:gd name="T59" fmla="*/ 173 h 200"/>
                <a:gd name="T60" fmla="*/ 144 w 171"/>
                <a:gd name="T61" fmla="*/ 153 h 200"/>
                <a:gd name="T62" fmla="*/ 135 w 171"/>
                <a:gd name="T63" fmla="*/ 137 h 200"/>
                <a:gd name="T64" fmla="*/ 130 w 171"/>
                <a:gd name="T65" fmla="*/ 128 h 200"/>
                <a:gd name="T66" fmla="*/ 121 w 171"/>
                <a:gd name="T67" fmla="*/ 116 h 200"/>
                <a:gd name="T68" fmla="*/ 110 w 171"/>
                <a:gd name="T69" fmla="*/ 104 h 200"/>
                <a:gd name="T70" fmla="*/ 98 w 171"/>
                <a:gd name="T71" fmla="*/ 93 h 200"/>
                <a:gd name="T72" fmla="*/ 99 w 171"/>
                <a:gd name="T73" fmla="*/ 90 h 200"/>
                <a:gd name="T74" fmla="*/ 111 w 171"/>
                <a:gd name="T75" fmla="*/ 92 h 200"/>
                <a:gd name="T76" fmla="*/ 123 w 171"/>
                <a:gd name="T77" fmla="*/ 96 h 200"/>
                <a:gd name="T78" fmla="*/ 134 w 171"/>
                <a:gd name="T79" fmla="*/ 101 h 200"/>
                <a:gd name="T80" fmla="*/ 142 w 171"/>
                <a:gd name="T81" fmla="*/ 107 h 200"/>
                <a:gd name="T82" fmla="*/ 149 w 171"/>
                <a:gd name="T83" fmla="*/ 107 h 200"/>
                <a:gd name="T84" fmla="*/ 141 w 171"/>
                <a:gd name="T85" fmla="*/ 97 h 200"/>
                <a:gd name="T86" fmla="*/ 126 w 171"/>
                <a:gd name="T87" fmla="*/ 86 h 200"/>
                <a:gd name="T88" fmla="*/ 105 w 171"/>
                <a:gd name="T89" fmla="*/ 76 h 200"/>
                <a:gd name="T90" fmla="*/ 85 w 171"/>
                <a:gd name="T91" fmla="*/ 68 h 200"/>
                <a:gd name="T92" fmla="*/ 72 w 171"/>
                <a:gd name="T93" fmla="*/ 65 h 200"/>
                <a:gd name="T94" fmla="*/ 61 w 171"/>
                <a:gd name="T95" fmla="*/ 58 h 200"/>
                <a:gd name="T96" fmla="*/ 51 w 171"/>
                <a:gd name="T97" fmla="*/ 50 h 200"/>
                <a:gd name="T98" fmla="*/ 43 w 171"/>
                <a:gd name="T99" fmla="*/ 42 h 200"/>
                <a:gd name="T100" fmla="*/ 45 w 171"/>
                <a:gd name="T101" fmla="*/ 35 h 200"/>
                <a:gd name="T102" fmla="*/ 60 w 171"/>
                <a:gd name="T103" fmla="*/ 32 h 200"/>
                <a:gd name="T104" fmla="*/ 79 w 171"/>
                <a:gd name="T105" fmla="*/ 32 h 200"/>
                <a:gd name="T106" fmla="*/ 94 w 171"/>
                <a:gd name="T107" fmla="*/ 34 h 200"/>
                <a:gd name="T108" fmla="*/ 107 w 171"/>
                <a:gd name="T109" fmla="*/ 37 h 200"/>
                <a:gd name="T110" fmla="*/ 110 w 171"/>
                <a:gd name="T111" fmla="*/ 32 h 200"/>
                <a:gd name="T112" fmla="*/ 90 w 171"/>
                <a:gd name="T113" fmla="*/ 25 h 200"/>
                <a:gd name="T114" fmla="*/ 69 w 171"/>
                <a:gd name="T115" fmla="*/ 22 h 200"/>
                <a:gd name="T116" fmla="*/ 49 w 171"/>
                <a:gd name="T117" fmla="*/ 21 h 200"/>
                <a:gd name="T118" fmla="*/ 32 w 171"/>
                <a:gd name="T119" fmla="*/ 20 h 200"/>
                <a:gd name="T120" fmla="*/ 20 w 171"/>
                <a:gd name="T121" fmla="*/ 17 h 200"/>
                <a:gd name="T122" fmla="*/ 12 w 171"/>
                <a:gd name="T123" fmla="*/ 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42" name="Freeform 278"/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09 w 125"/>
                <a:gd name="T1" fmla="*/ 47 h 263"/>
                <a:gd name="T2" fmla="*/ 100 w 125"/>
                <a:gd name="T3" fmla="*/ 57 h 263"/>
                <a:gd name="T4" fmla="*/ 94 w 125"/>
                <a:gd name="T5" fmla="*/ 53 h 263"/>
                <a:gd name="T6" fmla="*/ 87 w 125"/>
                <a:gd name="T7" fmla="*/ 76 h 263"/>
                <a:gd name="T8" fmla="*/ 102 w 125"/>
                <a:gd name="T9" fmla="*/ 118 h 263"/>
                <a:gd name="T10" fmla="*/ 109 w 125"/>
                <a:gd name="T11" fmla="*/ 163 h 263"/>
                <a:gd name="T12" fmla="*/ 105 w 125"/>
                <a:gd name="T13" fmla="*/ 159 h 263"/>
                <a:gd name="T14" fmla="*/ 89 w 125"/>
                <a:gd name="T15" fmla="*/ 113 h 263"/>
                <a:gd name="T16" fmla="*/ 67 w 125"/>
                <a:gd name="T17" fmla="*/ 141 h 263"/>
                <a:gd name="T18" fmla="*/ 61 w 125"/>
                <a:gd name="T19" fmla="*/ 193 h 263"/>
                <a:gd name="T20" fmla="*/ 59 w 125"/>
                <a:gd name="T21" fmla="*/ 238 h 263"/>
                <a:gd name="T22" fmla="*/ 54 w 125"/>
                <a:gd name="T23" fmla="*/ 236 h 263"/>
                <a:gd name="T24" fmla="*/ 55 w 125"/>
                <a:gd name="T25" fmla="*/ 209 h 263"/>
                <a:gd name="T26" fmla="*/ 48 w 125"/>
                <a:gd name="T27" fmla="*/ 198 h 263"/>
                <a:gd name="T28" fmla="*/ 34 w 125"/>
                <a:gd name="T29" fmla="*/ 230 h 263"/>
                <a:gd name="T30" fmla="*/ 17 w 125"/>
                <a:gd name="T31" fmla="*/ 256 h 263"/>
                <a:gd name="T32" fmla="*/ 2 w 125"/>
                <a:gd name="T33" fmla="*/ 263 h 263"/>
                <a:gd name="T34" fmla="*/ 16 w 125"/>
                <a:gd name="T35" fmla="*/ 245 h 263"/>
                <a:gd name="T36" fmla="*/ 40 w 125"/>
                <a:gd name="T37" fmla="*/ 190 h 263"/>
                <a:gd name="T38" fmla="*/ 28 w 125"/>
                <a:gd name="T39" fmla="*/ 192 h 263"/>
                <a:gd name="T40" fmla="*/ 13 w 125"/>
                <a:gd name="T41" fmla="*/ 195 h 263"/>
                <a:gd name="T42" fmla="*/ 2 w 125"/>
                <a:gd name="T43" fmla="*/ 201 h 263"/>
                <a:gd name="T44" fmla="*/ 5 w 125"/>
                <a:gd name="T45" fmla="*/ 195 h 263"/>
                <a:gd name="T46" fmla="*/ 18 w 125"/>
                <a:gd name="T47" fmla="*/ 187 h 263"/>
                <a:gd name="T48" fmla="*/ 37 w 125"/>
                <a:gd name="T49" fmla="*/ 178 h 263"/>
                <a:gd name="T50" fmla="*/ 49 w 125"/>
                <a:gd name="T51" fmla="*/ 154 h 263"/>
                <a:gd name="T52" fmla="*/ 68 w 125"/>
                <a:gd name="T53" fmla="*/ 102 h 263"/>
                <a:gd name="T54" fmla="*/ 41 w 125"/>
                <a:gd name="T55" fmla="*/ 101 h 263"/>
                <a:gd name="T56" fmla="*/ 17 w 125"/>
                <a:gd name="T57" fmla="*/ 103 h 263"/>
                <a:gd name="T58" fmla="*/ 3 w 125"/>
                <a:gd name="T59" fmla="*/ 109 h 263"/>
                <a:gd name="T60" fmla="*/ 6 w 125"/>
                <a:gd name="T61" fmla="*/ 103 h 263"/>
                <a:gd name="T62" fmla="*/ 26 w 125"/>
                <a:gd name="T63" fmla="*/ 94 h 263"/>
                <a:gd name="T64" fmla="*/ 55 w 125"/>
                <a:gd name="T65" fmla="*/ 85 h 263"/>
                <a:gd name="T66" fmla="*/ 74 w 125"/>
                <a:gd name="T67" fmla="*/ 78 h 263"/>
                <a:gd name="T68" fmla="*/ 82 w 125"/>
                <a:gd name="T69" fmla="*/ 50 h 263"/>
                <a:gd name="T70" fmla="*/ 66 w 125"/>
                <a:gd name="T71" fmla="*/ 43 h 263"/>
                <a:gd name="T72" fmla="*/ 45 w 125"/>
                <a:gd name="T73" fmla="*/ 49 h 263"/>
                <a:gd name="T74" fmla="*/ 24 w 125"/>
                <a:gd name="T75" fmla="*/ 57 h 263"/>
                <a:gd name="T76" fmla="*/ 10 w 125"/>
                <a:gd name="T77" fmla="*/ 64 h 263"/>
                <a:gd name="T78" fmla="*/ 2 w 125"/>
                <a:gd name="T79" fmla="*/ 66 h 263"/>
                <a:gd name="T80" fmla="*/ 16 w 125"/>
                <a:gd name="T81" fmla="*/ 50 h 263"/>
                <a:gd name="T82" fmla="*/ 34 w 125"/>
                <a:gd name="T83" fmla="*/ 30 h 263"/>
                <a:gd name="T84" fmla="*/ 51 w 125"/>
                <a:gd name="T85" fmla="*/ 19 h 263"/>
                <a:gd name="T86" fmla="*/ 54 w 125"/>
                <a:gd name="T87" fmla="*/ 30 h 263"/>
                <a:gd name="T88" fmla="*/ 62 w 125"/>
                <a:gd name="T89" fmla="*/ 40 h 263"/>
                <a:gd name="T90" fmla="*/ 78 w 125"/>
                <a:gd name="T91" fmla="*/ 43 h 263"/>
                <a:gd name="T92" fmla="*/ 92 w 125"/>
                <a:gd name="T93" fmla="*/ 40 h 263"/>
                <a:gd name="T94" fmla="*/ 99 w 125"/>
                <a:gd name="T95" fmla="*/ 23 h 263"/>
                <a:gd name="T96" fmla="*/ 114 w 125"/>
                <a:gd name="T97" fmla="*/ 7 h 263"/>
                <a:gd name="T98" fmla="*/ 119 w 125"/>
                <a:gd name="T99" fmla="*/ 9 h 263"/>
                <a:gd name="T100" fmla="*/ 106 w 125"/>
                <a:gd name="T101" fmla="*/ 29 h 263"/>
                <a:gd name="T102" fmla="*/ 117 w 125"/>
                <a:gd name="T103" fmla="*/ 4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43" name="Freeform 279"/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5 w 20"/>
                <a:gd name="T3" fmla="*/ 1 h 34"/>
                <a:gd name="T4" fmla="*/ 9 w 20"/>
                <a:gd name="T5" fmla="*/ 1 h 34"/>
                <a:gd name="T6" fmla="*/ 14 w 20"/>
                <a:gd name="T7" fmla="*/ 1 h 34"/>
                <a:gd name="T8" fmla="*/ 17 w 20"/>
                <a:gd name="T9" fmla="*/ 0 h 34"/>
                <a:gd name="T10" fmla="*/ 18 w 20"/>
                <a:gd name="T11" fmla="*/ 8 h 34"/>
                <a:gd name="T12" fmla="*/ 20 w 20"/>
                <a:gd name="T13" fmla="*/ 16 h 34"/>
                <a:gd name="T14" fmla="*/ 18 w 20"/>
                <a:gd name="T15" fmla="*/ 23 h 34"/>
                <a:gd name="T16" fmla="*/ 17 w 20"/>
                <a:gd name="T17" fmla="*/ 31 h 34"/>
                <a:gd name="T18" fmla="*/ 16 w 20"/>
                <a:gd name="T19" fmla="*/ 34 h 34"/>
                <a:gd name="T20" fmla="*/ 15 w 20"/>
                <a:gd name="T21" fmla="*/ 34 h 34"/>
                <a:gd name="T22" fmla="*/ 14 w 20"/>
                <a:gd name="T23" fmla="*/ 32 h 34"/>
                <a:gd name="T24" fmla="*/ 14 w 20"/>
                <a:gd name="T25" fmla="*/ 29 h 34"/>
                <a:gd name="T26" fmla="*/ 13 w 20"/>
                <a:gd name="T27" fmla="*/ 23 h 34"/>
                <a:gd name="T28" fmla="*/ 9 w 20"/>
                <a:gd name="T29" fmla="*/ 15 h 34"/>
                <a:gd name="T30" fmla="*/ 5 w 20"/>
                <a:gd name="T31" fmla="*/ 7 h 34"/>
                <a:gd name="T32" fmla="*/ 0 w 20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44" name="Freeform 280"/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347 w 386"/>
                <a:gd name="T1" fmla="*/ 86 h 231"/>
                <a:gd name="T2" fmla="*/ 310 w 386"/>
                <a:gd name="T3" fmla="*/ 104 h 231"/>
                <a:gd name="T4" fmla="*/ 282 w 386"/>
                <a:gd name="T5" fmla="*/ 155 h 231"/>
                <a:gd name="T6" fmla="*/ 250 w 386"/>
                <a:gd name="T7" fmla="*/ 194 h 231"/>
                <a:gd name="T8" fmla="*/ 210 w 386"/>
                <a:gd name="T9" fmla="*/ 227 h 231"/>
                <a:gd name="T10" fmla="*/ 198 w 386"/>
                <a:gd name="T11" fmla="*/ 228 h 231"/>
                <a:gd name="T12" fmla="*/ 224 w 386"/>
                <a:gd name="T13" fmla="*/ 205 h 231"/>
                <a:gd name="T14" fmla="*/ 263 w 386"/>
                <a:gd name="T15" fmla="*/ 167 h 231"/>
                <a:gd name="T16" fmla="*/ 281 w 386"/>
                <a:gd name="T17" fmla="*/ 128 h 231"/>
                <a:gd name="T18" fmla="*/ 279 w 386"/>
                <a:gd name="T19" fmla="*/ 116 h 231"/>
                <a:gd name="T20" fmla="*/ 255 w 386"/>
                <a:gd name="T21" fmla="*/ 129 h 231"/>
                <a:gd name="T22" fmla="*/ 225 w 386"/>
                <a:gd name="T23" fmla="*/ 144 h 231"/>
                <a:gd name="T24" fmla="*/ 183 w 386"/>
                <a:gd name="T25" fmla="*/ 183 h 231"/>
                <a:gd name="T26" fmla="*/ 126 w 386"/>
                <a:gd name="T27" fmla="*/ 215 h 231"/>
                <a:gd name="T28" fmla="*/ 105 w 386"/>
                <a:gd name="T29" fmla="*/ 216 h 231"/>
                <a:gd name="T30" fmla="*/ 152 w 386"/>
                <a:gd name="T31" fmla="*/ 191 h 231"/>
                <a:gd name="T32" fmla="*/ 199 w 386"/>
                <a:gd name="T33" fmla="*/ 148 h 231"/>
                <a:gd name="T34" fmla="*/ 196 w 386"/>
                <a:gd name="T35" fmla="*/ 138 h 231"/>
                <a:gd name="T36" fmla="*/ 169 w 386"/>
                <a:gd name="T37" fmla="*/ 140 h 231"/>
                <a:gd name="T38" fmla="*/ 146 w 386"/>
                <a:gd name="T39" fmla="*/ 143 h 231"/>
                <a:gd name="T40" fmla="*/ 104 w 386"/>
                <a:gd name="T41" fmla="*/ 163 h 231"/>
                <a:gd name="T42" fmla="*/ 47 w 386"/>
                <a:gd name="T43" fmla="*/ 183 h 231"/>
                <a:gd name="T44" fmla="*/ 32 w 386"/>
                <a:gd name="T45" fmla="*/ 181 h 231"/>
                <a:gd name="T46" fmla="*/ 76 w 386"/>
                <a:gd name="T47" fmla="*/ 167 h 231"/>
                <a:gd name="T48" fmla="*/ 115 w 386"/>
                <a:gd name="T49" fmla="*/ 143 h 231"/>
                <a:gd name="T50" fmla="*/ 77 w 386"/>
                <a:gd name="T51" fmla="*/ 133 h 231"/>
                <a:gd name="T52" fmla="*/ 23 w 386"/>
                <a:gd name="T53" fmla="*/ 140 h 231"/>
                <a:gd name="T54" fmla="*/ 0 w 386"/>
                <a:gd name="T55" fmla="*/ 145 h 231"/>
                <a:gd name="T56" fmla="*/ 35 w 386"/>
                <a:gd name="T57" fmla="*/ 128 h 231"/>
                <a:gd name="T58" fmla="*/ 100 w 386"/>
                <a:gd name="T59" fmla="*/ 118 h 231"/>
                <a:gd name="T60" fmla="*/ 95 w 386"/>
                <a:gd name="T61" fmla="*/ 100 h 231"/>
                <a:gd name="T62" fmla="*/ 57 w 386"/>
                <a:gd name="T63" fmla="*/ 74 h 231"/>
                <a:gd name="T64" fmla="*/ 43 w 386"/>
                <a:gd name="T65" fmla="*/ 60 h 231"/>
                <a:gd name="T66" fmla="*/ 83 w 386"/>
                <a:gd name="T67" fmla="*/ 78 h 231"/>
                <a:gd name="T68" fmla="*/ 135 w 386"/>
                <a:gd name="T69" fmla="*/ 109 h 231"/>
                <a:gd name="T70" fmla="*/ 161 w 386"/>
                <a:gd name="T71" fmla="*/ 116 h 231"/>
                <a:gd name="T72" fmla="*/ 191 w 386"/>
                <a:gd name="T73" fmla="*/ 116 h 231"/>
                <a:gd name="T74" fmla="*/ 182 w 386"/>
                <a:gd name="T75" fmla="*/ 94 h 231"/>
                <a:gd name="T76" fmla="*/ 156 w 386"/>
                <a:gd name="T77" fmla="*/ 67 h 231"/>
                <a:gd name="T78" fmla="*/ 136 w 386"/>
                <a:gd name="T79" fmla="*/ 52 h 231"/>
                <a:gd name="T80" fmla="*/ 119 w 386"/>
                <a:gd name="T81" fmla="*/ 40 h 231"/>
                <a:gd name="T82" fmla="*/ 112 w 386"/>
                <a:gd name="T83" fmla="*/ 25 h 231"/>
                <a:gd name="T84" fmla="*/ 158 w 386"/>
                <a:gd name="T85" fmla="*/ 60 h 231"/>
                <a:gd name="T86" fmla="*/ 204 w 386"/>
                <a:gd name="T87" fmla="*/ 97 h 231"/>
                <a:gd name="T88" fmla="*/ 227 w 386"/>
                <a:gd name="T89" fmla="*/ 108 h 231"/>
                <a:gd name="T90" fmla="*/ 252 w 386"/>
                <a:gd name="T91" fmla="*/ 104 h 231"/>
                <a:gd name="T92" fmla="*/ 278 w 386"/>
                <a:gd name="T93" fmla="*/ 97 h 231"/>
                <a:gd name="T94" fmla="*/ 282 w 386"/>
                <a:gd name="T95" fmla="*/ 85 h 231"/>
                <a:gd name="T96" fmla="*/ 251 w 386"/>
                <a:gd name="T97" fmla="*/ 54 h 231"/>
                <a:gd name="T98" fmla="*/ 204 w 386"/>
                <a:gd name="T99" fmla="*/ 14 h 231"/>
                <a:gd name="T100" fmla="*/ 199 w 386"/>
                <a:gd name="T101" fmla="*/ 2 h 231"/>
                <a:gd name="T102" fmla="*/ 245 w 386"/>
                <a:gd name="T103" fmla="*/ 37 h 231"/>
                <a:gd name="T104" fmla="*/ 294 w 386"/>
                <a:gd name="T105" fmla="*/ 74 h 231"/>
                <a:gd name="T106" fmla="*/ 326 w 386"/>
                <a:gd name="T107" fmla="*/ 72 h 231"/>
                <a:gd name="T108" fmla="*/ 377 w 386"/>
                <a:gd name="T109" fmla="*/ 62 h 231"/>
                <a:gd name="T110" fmla="*/ 377 w 386"/>
                <a:gd name="T111" fmla="*/ 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45" name="Freeform 281"/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235 w 254"/>
                <a:gd name="T1" fmla="*/ 242 h 255"/>
                <a:gd name="T2" fmla="*/ 219 w 254"/>
                <a:gd name="T3" fmla="*/ 228 h 255"/>
                <a:gd name="T4" fmla="*/ 203 w 254"/>
                <a:gd name="T5" fmla="*/ 223 h 255"/>
                <a:gd name="T6" fmla="*/ 153 w 254"/>
                <a:gd name="T7" fmla="*/ 226 h 255"/>
                <a:gd name="T8" fmla="*/ 98 w 254"/>
                <a:gd name="T9" fmla="*/ 224 h 255"/>
                <a:gd name="T10" fmla="*/ 68 w 254"/>
                <a:gd name="T11" fmla="*/ 212 h 255"/>
                <a:gd name="T12" fmla="*/ 87 w 254"/>
                <a:gd name="T13" fmla="*/ 213 h 255"/>
                <a:gd name="T14" fmla="*/ 125 w 254"/>
                <a:gd name="T15" fmla="*/ 216 h 255"/>
                <a:gd name="T16" fmla="*/ 172 w 254"/>
                <a:gd name="T17" fmla="*/ 215 h 255"/>
                <a:gd name="T18" fmla="*/ 186 w 254"/>
                <a:gd name="T19" fmla="*/ 205 h 255"/>
                <a:gd name="T20" fmla="*/ 164 w 254"/>
                <a:gd name="T21" fmla="*/ 193 h 255"/>
                <a:gd name="T22" fmla="*/ 144 w 254"/>
                <a:gd name="T23" fmla="*/ 182 h 255"/>
                <a:gd name="T24" fmla="*/ 110 w 254"/>
                <a:gd name="T25" fmla="*/ 179 h 255"/>
                <a:gd name="T26" fmla="*/ 53 w 254"/>
                <a:gd name="T27" fmla="*/ 167 h 255"/>
                <a:gd name="T28" fmla="*/ 16 w 254"/>
                <a:gd name="T29" fmla="*/ 149 h 255"/>
                <a:gd name="T30" fmla="*/ 15 w 254"/>
                <a:gd name="T31" fmla="*/ 140 h 255"/>
                <a:gd name="T32" fmla="*/ 44 w 254"/>
                <a:gd name="T33" fmla="*/ 152 h 255"/>
                <a:gd name="T34" fmla="*/ 89 w 254"/>
                <a:gd name="T35" fmla="*/ 164 h 255"/>
                <a:gd name="T36" fmla="*/ 125 w 254"/>
                <a:gd name="T37" fmla="*/ 166 h 255"/>
                <a:gd name="T38" fmla="*/ 96 w 254"/>
                <a:gd name="T39" fmla="*/ 141 h 255"/>
                <a:gd name="T40" fmla="*/ 70 w 254"/>
                <a:gd name="T41" fmla="*/ 131 h 255"/>
                <a:gd name="T42" fmla="*/ 28 w 254"/>
                <a:gd name="T43" fmla="*/ 114 h 255"/>
                <a:gd name="T44" fmla="*/ 0 w 254"/>
                <a:gd name="T45" fmla="*/ 75 h 255"/>
                <a:gd name="T46" fmla="*/ 26 w 254"/>
                <a:gd name="T47" fmla="*/ 97 h 255"/>
                <a:gd name="T48" fmla="*/ 57 w 254"/>
                <a:gd name="T49" fmla="*/ 113 h 255"/>
                <a:gd name="T50" fmla="*/ 66 w 254"/>
                <a:gd name="T51" fmla="*/ 103 h 255"/>
                <a:gd name="T52" fmla="*/ 36 w 254"/>
                <a:gd name="T53" fmla="*/ 64 h 255"/>
                <a:gd name="T54" fmla="*/ 16 w 254"/>
                <a:gd name="T55" fmla="*/ 37 h 255"/>
                <a:gd name="T56" fmla="*/ 12 w 254"/>
                <a:gd name="T57" fmla="*/ 19 h 255"/>
                <a:gd name="T58" fmla="*/ 14 w 254"/>
                <a:gd name="T59" fmla="*/ 12 h 255"/>
                <a:gd name="T60" fmla="*/ 47 w 254"/>
                <a:gd name="T61" fmla="*/ 63 h 255"/>
                <a:gd name="T62" fmla="*/ 80 w 254"/>
                <a:gd name="T63" fmla="*/ 106 h 255"/>
                <a:gd name="T64" fmla="*/ 94 w 254"/>
                <a:gd name="T65" fmla="*/ 110 h 255"/>
                <a:gd name="T66" fmla="*/ 91 w 254"/>
                <a:gd name="T67" fmla="*/ 86 h 255"/>
                <a:gd name="T68" fmla="*/ 76 w 254"/>
                <a:gd name="T69" fmla="*/ 34 h 255"/>
                <a:gd name="T70" fmla="*/ 82 w 254"/>
                <a:gd name="T71" fmla="*/ 31 h 255"/>
                <a:gd name="T72" fmla="*/ 100 w 254"/>
                <a:gd name="T73" fmla="*/ 79 h 255"/>
                <a:gd name="T74" fmla="*/ 111 w 254"/>
                <a:gd name="T75" fmla="*/ 132 h 255"/>
                <a:gd name="T76" fmla="*/ 130 w 254"/>
                <a:gd name="T77" fmla="*/ 149 h 255"/>
                <a:gd name="T78" fmla="*/ 144 w 254"/>
                <a:gd name="T79" fmla="*/ 159 h 255"/>
                <a:gd name="T80" fmla="*/ 151 w 254"/>
                <a:gd name="T81" fmla="*/ 164 h 255"/>
                <a:gd name="T82" fmla="*/ 157 w 254"/>
                <a:gd name="T83" fmla="*/ 141 h 255"/>
                <a:gd name="T84" fmla="*/ 137 w 254"/>
                <a:gd name="T85" fmla="*/ 67 h 255"/>
                <a:gd name="T86" fmla="*/ 137 w 254"/>
                <a:gd name="T87" fmla="*/ 56 h 255"/>
                <a:gd name="T88" fmla="*/ 151 w 254"/>
                <a:gd name="T89" fmla="*/ 78 h 255"/>
                <a:gd name="T90" fmla="*/ 166 w 254"/>
                <a:gd name="T91" fmla="*/ 120 h 255"/>
                <a:gd name="T92" fmla="*/ 164 w 254"/>
                <a:gd name="T93" fmla="*/ 173 h 255"/>
                <a:gd name="T94" fmla="*/ 179 w 254"/>
                <a:gd name="T95" fmla="*/ 187 h 255"/>
                <a:gd name="T96" fmla="*/ 195 w 254"/>
                <a:gd name="T97" fmla="*/ 196 h 255"/>
                <a:gd name="T98" fmla="*/ 206 w 254"/>
                <a:gd name="T99" fmla="*/ 192 h 255"/>
                <a:gd name="T100" fmla="*/ 205 w 254"/>
                <a:gd name="T101" fmla="*/ 145 h 255"/>
                <a:gd name="T102" fmla="*/ 201 w 254"/>
                <a:gd name="T103" fmla="*/ 95 h 255"/>
                <a:gd name="T104" fmla="*/ 202 w 254"/>
                <a:gd name="T105" fmla="*/ 82 h 255"/>
                <a:gd name="T106" fmla="*/ 212 w 254"/>
                <a:gd name="T107" fmla="*/ 124 h 255"/>
                <a:gd name="T108" fmla="*/ 218 w 254"/>
                <a:gd name="T109" fmla="*/ 206 h 255"/>
                <a:gd name="T110" fmla="*/ 236 w 254"/>
                <a:gd name="T111" fmla="*/ 230 h 255"/>
                <a:gd name="T112" fmla="*/ 249 w 254"/>
                <a:gd name="T113" fmla="*/ 246 h 255"/>
                <a:gd name="T114" fmla="*/ 254 w 254"/>
                <a:gd name="T115" fmla="*/ 254 h 255"/>
                <a:gd name="T116" fmla="*/ 244 w 254"/>
                <a:gd name="T117" fmla="*/ 2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46" name="Freeform 282"/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84 w 186"/>
                <a:gd name="T1" fmla="*/ 310 h 312"/>
                <a:gd name="T2" fmla="*/ 83 w 186"/>
                <a:gd name="T3" fmla="*/ 276 h 312"/>
                <a:gd name="T4" fmla="*/ 80 w 186"/>
                <a:gd name="T5" fmla="*/ 263 h 312"/>
                <a:gd name="T6" fmla="*/ 68 w 186"/>
                <a:gd name="T7" fmla="*/ 251 h 312"/>
                <a:gd name="T8" fmla="*/ 51 w 186"/>
                <a:gd name="T9" fmla="*/ 232 h 312"/>
                <a:gd name="T10" fmla="*/ 35 w 186"/>
                <a:gd name="T11" fmla="*/ 206 h 312"/>
                <a:gd name="T12" fmla="*/ 17 w 186"/>
                <a:gd name="T13" fmla="*/ 166 h 312"/>
                <a:gd name="T14" fmla="*/ 3 w 186"/>
                <a:gd name="T15" fmla="*/ 136 h 312"/>
                <a:gd name="T16" fmla="*/ 1 w 186"/>
                <a:gd name="T17" fmla="*/ 122 h 312"/>
                <a:gd name="T18" fmla="*/ 6 w 186"/>
                <a:gd name="T19" fmla="*/ 123 h 312"/>
                <a:gd name="T20" fmla="*/ 12 w 186"/>
                <a:gd name="T21" fmla="*/ 138 h 312"/>
                <a:gd name="T22" fmla="*/ 22 w 186"/>
                <a:gd name="T23" fmla="*/ 161 h 312"/>
                <a:gd name="T24" fmla="*/ 35 w 186"/>
                <a:gd name="T25" fmla="*/ 189 h 312"/>
                <a:gd name="T26" fmla="*/ 47 w 186"/>
                <a:gd name="T27" fmla="*/ 211 h 312"/>
                <a:gd name="T28" fmla="*/ 59 w 186"/>
                <a:gd name="T29" fmla="*/ 225 h 312"/>
                <a:gd name="T30" fmla="*/ 72 w 186"/>
                <a:gd name="T31" fmla="*/ 234 h 312"/>
                <a:gd name="T32" fmla="*/ 79 w 186"/>
                <a:gd name="T33" fmla="*/ 220 h 312"/>
                <a:gd name="T34" fmla="*/ 82 w 186"/>
                <a:gd name="T35" fmla="*/ 184 h 312"/>
                <a:gd name="T36" fmla="*/ 75 w 186"/>
                <a:gd name="T37" fmla="*/ 165 h 312"/>
                <a:gd name="T38" fmla="*/ 54 w 186"/>
                <a:gd name="T39" fmla="*/ 143 h 312"/>
                <a:gd name="T40" fmla="*/ 34 w 186"/>
                <a:gd name="T41" fmla="*/ 113 h 312"/>
                <a:gd name="T42" fmla="*/ 21 w 186"/>
                <a:gd name="T43" fmla="*/ 75 h 312"/>
                <a:gd name="T44" fmla="*/ 21 w 186"/>
                <a:gd name="T45" fmla="*/ 47 h 312"/>
                <a:gd name="T46" fmla="*/ 28 w 186"/>
                <a:gd name="T47" fmla="*/ 62 h 312"/>
                <a:gd name="T48" fmla="*/ 37 w 186"/>
                <a:gd name="T49" fmla="*/ 93 h 312"/>
                <a:gd name="T50" fmla="*/ 49 w 186"/>
                <a:gd name="T51" fmla="*/ 114 h 312"/>
                <a:gd name="T52" fmla="*/ 62 w 186"/>
                <a:gd name="T53" fmla="*/ 133 h 312"/>
                <a:gd name="T54" fmla="*/ 76 w 186"/>
                <a:gd name="T55" fmla="*/ 144 h 312"/>
                <a:gd name="T56" fmla="*/ 75 w 186"/>
                <a:gd name="T57" fmla="*/ 120 h 312"/>
                <a:gd name="T58" fmla="*/ 73 w 186"/>
                <a:gd name="T59" fmla="*/ 40 h 312"/>
                <a:gd name="T60" fmla="*/ 82 w 186"/>
                <a:gd name="T61" fmla="*/ 0 h 312"/>
                <a:gd name="T62" fmla="*/ 85 w 186"/>
                <a:gd name="T63" fmla="*/ 5 h 312"/>
                <a:gd name="T64" fmla="*/ 84 w 186"/>
                <a:gd name="T65" fmla="*/ 37 h 312"/>
                <a:gd name="T66" fmla="*/ 91 w 186"/>
                <a:gd name="T67" fmla="*/ 113 h 312"/>
                <a:gd name="T68" fmla="*/ 103 w 186"/>
                <a:gd name="T69" fmla="*/ 133 h 312"/>
                <a:gd name="T70" fmla="*/ 119 w 186"/>
                <a:gd name="T71" fmla="*/ 120 h 312"/>
                <a:gd name="T72" fmla="*/ 136 w 186"/>
                <a:gd name="T73" fmla="*/ 103 h 312"/>
                <a:gd name="T74" fmla="*/ 148 w 186"/>
                <a:gd name="T75" fmla="*/ 83 h 312"/>
                <a:gd name="T76" fmla="*/ 154 w 186"/>
                <a:gd name="T77" fmla="*/ 66 h 312"/>
                <a:gd name="T78" fmla="*/ 159 w 186"/>
                <a:gd name="T79" fmla="*/ 73 h 312"/>
                <a:gd name="T80" fmla="*/ 151 w 186"/>
                <a:gd name="T81" fmla="*/ 92 h 312"/>
                <a:gd name="T82" fmla="*/ 137 w 186"/>
                <a:gd name="T83" fmla="*/ 114 h 312"/>
                <a:gd name="T84" fmla="*/ 121 w 186"/>
                <a:gd name="T85" fmla="*/ 137 h 312"/>
                <a:gd name="T86" fmla="*/ 106 w 186"/>
                <a:gd name="T87" fmla="*/ 156 h 312"/>
                <a:gd name="T88" fmla="*/ 98 w 186"/>
                <a:gd name="T89" fmla="*/ 181 h 312"/>
                <a:gd name="T90" fmla="*/ 92 w 186"/>
                <a:gd name="T91" fmla="*/ 222 h 312"/>
                <a:gd name="T92" fmla="*/ 102 w 186"/>
                <a:gd name="T93" fmla="*/ 229 h 312"/>
                <a:gd name="T94" fmla="*/ 128 w 186"/>
                <a:gd name="T95" fmla="*/ 210 h 312"/>
                <a:gd name="T96" fmla="*/ 153 w 186"/>
                <a:gd name="T97" fmla="*/ 185 h 312"/>
                <a:gd name="T98" fmla="*/ 174 w 186"/>
                <a:gd name="T99" fmla="*/ 159 h 312"/>
                <a:gd name="T100" fmla="*/ 183 w 186"/>
                <a:gd name="T101" fmla="*/ 141 h 312"/>
                <a:gd name="T102" fmla="*/ 186 w 186"/>
                <a:gd name="T103" fmla="*/ 145 h 312"/>
                <a:gd name="T104" fmla="*/ 179 w 186"/>
                <a:gd name="T105" fmla="*/ 162 h 312"/>
                <a:gd name="T106" fmla="*/ 160 w 186"/>
                <a:gd name="T107" fmla="*/ 189 h 312"/>
                <a:gd name="T108" fmla="*/ 135 w 186"/>
                <a:gd name="T109" fmla="*/ 221 h 312"/>
                <a:gd name="T110" fmla="*/ 108 w 186"/>
                <a:gd name="T111" fmla="*/ 248 h 312"/>
                <a:gd name="T112" fmla="*/ 90 w 186"/>
                <a:gd name="T113" fmla="*/ 265 h 312"/>
                <a:gd name="T114" fmla="*/ 91 w 186"/>
                <a:gd name="T115" fmla="*/ 293 h 312"/>
                <a:gd name="T116" fmla="*/ 92 w 186"/>
                <a:gd name="T117" fmla="*/ 304 h 312"/>
                <a:gd name="T118" fmla="*/ 90 w 186"/>
                <a:gd name="T119" fmla="*/ 30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47" name="Freeform 283"/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249 w 253"/>
                <a:gd name="T1" fmla="*/ 6 h 300"/>
                <a:gd name="T2" fmla="*/ 238 w 253"/>
                <a:gd name="T3" fmla="*/ 24 h 300"/>
                <a:gd name="T4" fmla="*/ 226 w 253"/>
                <a:gd name="T5" fmla="*/ 45 h 300"/>
                <a:gd name="T6" fmla="*/ 215 w 253"/>
                <a:gd name="T7" fmla="*/ 64 h 300"/>
                <a:gd name="T8" fmla="*/ 209 w 253"/>
                <a:gd name="T9" fmla="*/ 75 h 300"/>
                <a:gd name="T10" fmla="*/ 199 w 253"/>
                <a:gd name="T11" fmla="*/ 93 h 300"/>
                <a:gd name="T12" fmla="*/ 188 w 253"/>
                <a:gd name="T13" fmla="*/ 114 h 300"/>
                <a:gd name="T14" fmla="*/ 177 w 253"/>
                <a:gd name="T15" fmla="*/ 130 h 300"/>
                <a:gd name="T16" fmla="*/ 182 w 253"/>
                <a:gd name="T17" fmla="*/ 143 h 300"/>
                <a:gd name="T18" fmla="*/ 192 w 253"/>
                <a:gd name="T19" fmla="*/ 163 h 300"/>
                <a:gd name="T20" fmla="*/ 192 w 253"/>
                <a:gd name="T21" fmla="*/ 181 h 300"/>
                <a:gd name="T22" fmla="*/ 190 w 253"/>
                <a:gd name="T23" fmla="*/ 175 h 300"/>
                <a:gd name="T24" fmla="*/ 183 w 253"/>
                <a:gd name="T25" fmla="*/ 164 h 300"/>
                <a:gd name="T26" fmla="*/ 171 w 253"/>
                <a:gd name="T27" fmla="*/ 154 h 300"/>
                <a:gd name="T28" fmla="*/ 157 w 253"/>
                <a:gd name="T29" fmla="*/ 159 h 300"/>
                <a:gd name="T30" fmla="*/ 137 w 253"/>
                <a:gd name="T31" fmla="*/ 176 h 300"/>
                <a:gd name="T32" fmla="*/ 119 w 253"/>
                <a:gd name="T33" fmla="*/ 196 h 300"/>
                <a:gd name="T34" fmla="*/ 105 w 253"/>
                <a:gd name="T35" fmla="*/ 211 h 300"/>
                <a:gd name="T36" fmla="*/ 101 w 253"/>
                <a:gd name="T37" fmla="*/ 227 h 300"/>
                <a:gd name="T38" fmla="*/ 106 w 253"/>
                <a:gd name="T39" fmla="*/ 265 h 300"/>
                <a:gd name="T40" fmla="*/ 116 w 253"/>
                <a:gd name="T41" fmla="*/ 289 h 300"/>
                <a:gd name="T42" fmla="*/ 118 w 253"/>
                <a:gd name="T43" fmla="*/ 295 h 300"/>
                <a:gd name="T44" fmla="*/ 106 w 253"/>
                <a:gd name="T45" fmla="*/ 279 h 300"/>
                <a:gd name="T46" fmla="*/ 93 w 253"/>
                <a:gd name="T47" fmla="*/ 240 h 300"/>
                <a:gd name="T48" fmla="*/ 86 w 253"/>
                <a:gd name="T49" fmla="*/ 234 h 300"/>
                <a:gd name="T50" fmla="*/ 73 w 253"/>
                <a:gd name="T51" fmla="*/ 256 h 300"/>
                <a:gd name="T52" fmla="*/ 57 w 253"/>
                <a:gd name="T53" fmla="*/ 278 h 300"/>
                <a:gd name="T54" fmla="*/ 43 w 253"/>
                <a:gd name="T55" fmla="*/ 294 h 300"/>
                <a:gd name="T56" fmla="*/ 30 w 253"/>
                <a:gd name="T57" fmla="*/ 300 h 300"/>
                <a:gd name="T58" fmla="*/ 31 w 253"/>
                <a:gd name="T59" fmla="*/ 295 h 300"/>
                <a:gd name="T60" fmla="*/ 39 w 253"/>
                <a:gd name="T61" fmla="*/ 283 h 300"/>
                <a:gd name="T62" fmla="*/ 52 w 253"/>
                <a:gd name="T63" fmla="*/ 263 h 300"/>
                <a:gd name="T64" fmla="*/ 68 w 253"/>
                <a:gd name="T65" fmla="*/ 237 h 300"/>
                <a:gd name="T66" fmla="*/ 82 w 253"/>
                <a:gd name="T67" fmla="*/ 218 h 300"/>
                <a:gd name="T68" fmla="*/ 75 w 253"/>
                <a:gd name="T69" fmla="*/ 215 h 300"/>
                <a:gd name="T70" fmla="*/ 54 w 253"/>
                <a:gd name="T71" fmla="*/ 219 h 300"/>
                <a:gd name="T72" fmla="*/ 36 w 253"/>
                <a:gd name="T73" fmla="*/ 224 h 300"/>
                <a:gd name="T74" fmla="*/ 22 w 253"/>
                <a:gd name="T75" fmla="*/ 228 h 300"/>
                <a:gd name="T76" fmla="*/ 7 w 253"/>
                <a:gd name="T77" fmla="*/ 236 h 300"/>
                <a:gd name="T78" fmla="*/ 0 w 253"/>
                <a:gd name="T79" fmla="*/ 234 h 300"/>
                <a:gd name="T80" fmla="*/ 12 w 253"/>
                <a:gd name="T81" fmla="*/ 225 h 300"/>
                <a:gd name="T82" fmla="*/ 35 w 253"/>
                <a:gd name="T83" fmla="*/ 214 h 300"/>
                <a:gd name="T84" fmla="*/ 62 w 253"/>
                <a:gd name="T85" fmla="*/ 204 h 300"/>
                <a:gd name="T86" fmla="*/ 85 w 253"/>
                <a:gd name="T87" fmla="*/ 198 h 300"/>
                <a:gd name="T88" fmla="*/ 98 w 253"/>
                <a:gd name="T89" fmla="*/ 196 h 300"/>
                <a:gd name="T90" fmla="*/ 111 w 253"/>
                <a:gd name="T91" fmla="*/ 187 h 300"/>
                <a:gd name="T92" fmla="*/ 122 w 253"/>
                <a:gd name="T93" fmla="*/ 174 h 300"/>
                <a:gd name="T94" fmla="*/ 129 w 253"/>
                <a:gd name="T95" fmla="*/ 164 h 300"/>
                <a:gd name="T96" fmla="*/ 128 w 253"/>
                <a:gd name="T97" fmla="*/ 157 h 300"/>
                <a:gd name="T98" fmla="*/ 120 w 253"/>
                <a:gd name="T99" fmla="*/ 152 h 300"/>
                <a:gd name="T100" fmla="*/ 123 w 253"/>
                <a:gd name="T101" fmla="*/ 148 h 300"/>
                <a:gd name="T102" fmla="*/ 134 w 253"/>
                <a:gd name="T103" fmla="*/ 141 h 300"/>
                <a:gd name="T104" fmla="*/ 142 w 253"/>
                <a:gd name="T105" fmla="*/ 140 h 300"/>
                <a:gd name="T106" fmla="*/ 145 w 253"/>
                <a:gd name="T107" fmla="*/ 141 h 300"/>
                <a:gd name="T108" fmla="*/ 152 w 253"/>
                <a:gd name="T109" fmla="*/ 134 h 300"/>
                <a:gd name="T110" fmla="*/ 171 w 253"/>
                <a:gd name="T111" fmla="*/ 106 h 300"/>
                <a:gd name="T112" fmla="*/ 191 w 253"/>
                <a:gd name="T113" fmla="*/ 72 h 300"/>
                <a:gd name="T114" fmla="*/ 206 w 253"/>
                <a:gd name="T115" fmla="*/ 40 h 300"/>
                <a:gd name="T116" fmla="*/ 212 w 253"/>
                <a:gd name="T117" fmla="*/ 23 h 300"/>
                <a:gd name="T118" fmla="*/ 220 w 253"/>
                <a:gd name="T119" fmla="*/ 11 h 300"/>
                <a:gd name="T120" fmla="*/ 230 w 253"/>
                <a:gd name="T121" fmla="*/ 4 h 300"/>
                <a:gd name="T122" fmla="*/ 248 w 253"/>
                <a:gd name="T12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48" name="Freeform 284"/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39 w 146"/>
                <a:gd name="T1" fmla="*/ 231 h 244"/>
                <a:gd name="T2" fmla="*/ 57 w 146"/>
                <a:gd name="T3" fmla="*/ 204 h 244"/>
                <a:gd name="T4" fmla="*/ 69 w 146"/>
                <a:gd name="T5" fmla="*/ 196 h 244"/>
                <a:gd name="T6" fmla="*/ 92 w 146"/>
                <a:gd name="T7" fmla="*/ 190 h 244"/>
                <a:gd name="T8" fmla="*/ 117 w 146"/>
                <a:gd name="T9" fmla="*/ 181 h 244"/>
                <a:gd name="T10" fmla="*/ 136 w 146"/>
                <a:gd name="T11" fmla="*/ 171 h 244"/>
                <a:gd name="T12" fmla="*/ 141 w 146"/>
                <a:gd name="T13" fmla="*/ 162 h 244"/>
                <a:gd name="T14" fmla="*/ 140 w 146"/>
                <a:gd name="T15" fmla="*/ 159 h 244"/>
                <a:gd name="T16" fmla="*/ 131 w 146"/>
                <a:gd name="T17" fmla="*/ 164 h 244"/>
                <a:gd name="T18" fmla="*/ 114 w 146"/>
                <a:gd name="T19" fmla="*/ 171 h 244"/>
                <a:gd name="T20" fmla="*/ 92 w 146"/>
                <a:gd name="T21" fmla="*/ 180 h 244"/>
                <a:gd name="T22" fmla="*/ 73 w 146"/>
                <a:gd name="T23" fmla="*/ 186 h 244"/>
                <a:gd name="T24" fmla="*/ 71 w 146"/>
                <a:gd name="T25" fmla="*/ 175 h 244"/>
                <a:gd name="T26" fmla="*/ 83 w 146"/>
                <a:gd name="T27" fmla="*/ 143 h 244"/>
                <a:gd name="T28" fmla="*/ 92 w 146"/>
                <a:gd name="T29" fmla="*/ 128 h 244"/>
                <a:gd name="T30" fmla="*/ 109 w 146"/>
                <a:gd name="T31" fmla="*/ 114 h 244"/>
                <a:gd name="T32" fmla="*/ 128 w 146"/>
                <a:gd name="T33" fmla="*/ 97 h 244"/>
                <a:gd name="T34" fmla="*/ 141 w 146"/>
                <a:gd name="T35" fmla="*/ 84 h 244"/>
                <a:gd name="T36" fmla="*/ 146 w 146"/>
                <a:gd name="T37" fmla="*/ 75 h 244"/>
                <a:gd name="T38" fmla="*/ 144 w 146"/>
                <a:gd name="T39" fmla="*/ 72 h 244"/>
                <a:gd name="T40" fmla="*/ 134 w 146"/>
                <a:gd name="T41" fmla="*/ 80 h 244"/>
                <a:gd name="T42" fmla="*/ 122 w 146"/>
                <a:gd name="T43" fmla="*/ 91 h 244"/>
                <a:gd name="T44" fmla="*/ 106 w 146"/>
                <a:gd name="T45" fmla="*/ 103 h 244"/>
                <a:gd name="T46" fmla="*/ 91 w 146"/>
                <a:gd name="T47" fmla="*/ 113 h 244"/>
                <a:gd name="T48" fmla="*/ 87 w 146"/>
                <a:gd name="T49" fmla="*/ 95 h 244"/>
                <a:gd name="T50" fmla="*/ 90 w 146"/>
                <a:gd name="T51" fmla="*/ 28 h 244"/>
                <a:gd name="T52" fmla="*/ 87 w 146"/>
                <a:gd name="T53" fmla="*/ 1 h 244"/>
                <a:gd name="T54" fmla="*/ 85 w 146"/>
                <a:gd name="T55" fmla="*/ 3 h 244"/>
                <a:gd name="T56" fmla="*/ 81 w 146"/>
                <a:gd name="T57" fmla="*/ 33 h 244"/>
                <a:gd name="T58" fmla="*/ 76 w 146"/>
                <a:gd name="T59" fmla="*/ 104 h 244"/>
                <a:gd name="T60" fmla="*/ 69 w 146"/>
                <a:gd name="T61" fmla="*/ 128 h 244"/>
                <a:gd name="T62" fmla="*/ 65 w 146"/>
                <a:gd name="T63" fmla="*/ 124 h 244"/>
                <a:gd name="T64" fmla="*/ 63 w 146"/>
                <a:gd name="T65" fmla="*/ 112 h 244"/>
                <a:gd name="T66" fmla="*/ 54 w 146"/>
                <a:gd name="T67" fmla="*/ 95 h 244"/>
                <a:gd name="T68" fmla="*/ 40 w 146"/>
                <a:gd name="T69" fmla="*/ 74 h 244"/>
                <a:gd name="T70" fmla="*/ 26 w 146"/>
                <a:gd name="T71" fmla="*/ 59 h 244"/>
                <a:gd name="T72" fmla="*/ 17 w 146"/>
                <a:gd name="T73" fmla="*/ 56 h 244"/>
                <a:gd name="T74" fmla="*/ 23 w 146"/>
                <a:gd name="T75" fmla="*/ 65 h 244"/>
                <a:gd name="T76" fmla="*/ 37 w 146"/>
                <a:gd name="T77" fmla="*/ 87 h 244"/>
                <a:gd name="T78" fmla="*/ 55 w 146"/>
                <a:gd name="T79" fmla="*/ 120 h 244"/>
                <a:gd name="T80" fmla="*/ 60 w 146"/>
                <a:gd name="T81" fmla="*/ 144 h 244"/>
                <a:gd name="T82" fmla="*/ 54 w 146"/>
                <a:gd name="T83" fmla="*/ 173 h 244"/>
                <a:gd name="T84" fmla="*/ 48 w 146"/>
                <a:gd name="T85" fmla="*/ 183 h 244"/>
                <a:gd name="T86" fmla="*/ 43 w 146"/>
                <a:gd name="T87" fmla="*/ 180 h 244"/>
                <a:gd name="T88" fmla="*/ 35 w 146"/>
                <a:gd name="T89" fmla="*/ 170 h 244"/>
                <a:gd name="T90" fmla="*/ 25 w 146"/>
                <a:gd name="T91" fmla="*/ 158 h 244"/>
                <a:gd name="T92" fmla="*/ 14 w 146"/>
                <a:gd name="T93" fmla="*/ 145 h 244"/>
                <a:gd name="T94" fmla="*/ 3 w 146"/>
                <a:gd name="T95" fmla="*/ 135 h 244"/>
                <a:gd name="T96" fmla="*/ 0 w 146"/>
                <a:gd name="T97" fmla="*/ 130 h 244"/>
                <a:gd name="T98" fmla="*/ 8 w 146"/>
                <a:gd name="T99" fmla="*/ 145 h 244"/>
                <a:gd name="T100" fmla="*/ 19 w 146"/>
                <a:gd name="T101" fmla="*/ 164 h 244"/>
                <a:gd name="T102" fmla="*/ 32 w 146"/>
                <a:gd name="T103" fmla="*/ 182 h 244"/>
                <a:gd name="T104" fmla="*/ 35 w 146"/>
                <a:gd name="T105" fmla="*/ 195 h 244"/>
                <a:gd name="T106" fmla="*/ 33 w 146"/>
                <a:gd name="T107" fmla="*/ 220 h 244"/>
                <a:gd name="T108" fmla="*/ 23 w 146"/>
                <a:gd name="T109" fmla="*/ 240 h 244"/>
                <a:gd name="T110" fmla="*/ 26 w 146"/>
                <a:gd name="T11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149" name="Freeform 285"/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266 w 279"/>
                <a:gd name="T1" fmla="*/ 212 h 227"/>
                <a:gd name="T2" fmla="*/ 252 w 279"/>
                <a:gd name="T3" fmla="*/ 199 h 227"/>
                <a:gd name="T4" fmla="*/ 237 w 279"/>
                <a:gd name="T5" fmla="*/ 190 h 227"/>
                <a:gd name="T6" fmla="*/ 221 w 279"/>
                <a:gd name="T7" fmla="*/ 180 h 227"/>
                <a:gd name="T8" fmla="*/ 225 w 279"/>
                <a:gd name="T9" fmla="*/ 131 h 227"/>
                <a:gd name="T10" fmla="*/ 222 w 279"/>
                <a:gd name="T11" fmla="*/ 86 h 227"/>
                <a:gd name="T12" fmla="*/ 221 w 279"/>
                <a:gd name="T13" fmla="*/ 100 h 227"/>
                <a:gd name="T14" fmla="*/ 208 w 279"/>
                <a:gd name="T15" fmla="*/ 160 h 227"/>
                <a:gd name="T16" fmla="*/ 195 w 279"/>
                <a:gd name="T17" fmla="*/ 164 h 227"/>
                <a:gd name="T18" fmla="*/ 173 w 279"/>
                <a:gd name="T19" fmla="*/ 139 h 227"/>
                <a:gd name="T20" fmla="*/ 157 w 279"/>
                <a:gd name="T21" fmla="*/ 123 h 227"/>
                <a:gd name="T22" fmla="*/ 151 w 279"/>
                <a:gd name="T23" fmla="*/ 27 h 227"/>
                <a:gd name="T24" fmla="*/ 139 w 279"/>
                <a:gd name="T25" fmla="*/ 2 h 227"/>
                <a:gd name="T26" fmla="*/ 144 w 279"/>
                <a:gd name="T27" fmla="*/ 39 h 227"/>
                <a:gd name="T28" fmla="*/ 144 w 279"/>
                <a:gd name="T29" fmla="*/ 113 h 227"/>
                <a:gd name="T30" fmla="*/ 95 w 279"/>
                <a:gd name="T31" fmla="*/ 78 h 227"/>
                <a:gd name="T32" fmla="*/ 36 w 279"/>
                <a:gd name="T33" fmla="*/ 35 h 227"/>
                <a:gd name="T34" fmla="*/ 13 w 279"/>
                <a:gd name="T35" fmla="*/ 16 h 227"/>
                <a:gd name="T36" fmla="*/ 21 w 279"/>
                <a:gd name="T37" fmla="*/ 31 h 227"/>
                <a:gd name="T38" fmla="*/ 59 w 279"/>
                <a:gd name="T39" fmla="*/ 63 h 227"/>
                <a:gd name="T40" fmla="*/ 113 w 279"/>
                <a:gd name="T41" fmla="*/ 106 h 227"/>
                <a:gd name="T42" fmla="*/ 143 w 279"/>
                <a:gd name="T43" fmla="*/ 126 h 227"/>
                <a:gd name="T44" fmla="*/ 122 w 279"/>
                <a:gd name="T45" fmla="*/ 128 h 227"/>
                <a:gd name="T46" fmla="*/ 82 w 279"/>
                <a:gd name="T47" fmla="*/ 133 h 227"/>
                <a:gd name="T48" fmla="*/ 31 w 279"/>
                <a:gd name="T49" fmla="*/ 128 h 227"/>
                <a:gd name="T50" fmla="*/ 0 w 279"/>
                <a:gd name="T51" fmla="*/ 114 h 227"/>
                <a:gd name="T52" fmla="*/ 12 w 279"/>
                <a:gd name="T53" fmla="*/ 130 h 227"/>
                <a:gd name="T54" fmla="*/ 53 w 279"/>
                <a:gd name="T55" fmla="*/ 137 h 227"/>
                <a:gd name="T56" fmla="*/ 113 w 279"/>
                <a:gd name="T57" fmla="*/ 142 h 227"/>
                <a:gd name="T58" fmla="*/ 142 w 279"/>
                <a:gd name="T59" fmla="*/ 144 h 227"/>
                <a:gd name="T60" fmla="*/ 164 w 279"/>
                <a:gd name="T61" fmla="*/ 162 h 227"/>
                <a:gd name="T62" fmla="*/ 183 w 279"/>
                <a:gd name="T63" fmla="*/ 182 h 227"/>
                <a:gd name="T64" fmla="*/ 166 w 279"/>
                <a:gd name="T65" fmla="*/ 194 h 227"/>
                <a:gd name="T66" fmla="*/ 128 w 279"/>
                <a:gd name="T67" fmla="*/ 211 h 227"/>
                <a:gd name="T68" fmla="*/ 99 w 279"/>
                <a:gd name="T69" fmla="*/ 219 h 227"/>
                <a:gd name="T70" fmla="*/ 100 w 279"/>
                <a:gd name="T71" fmla="*/ 225 h 227"/>
                <a:gd name="T72" fmla="*/ 133 w 279"/>
                <a:gd name="T73" fmla="*/ 219 h 227"/>
                <a:gd name="T74" fmla="*/ 172 w 279"/>
                <a:gd name="T75" fmla="*/ 206 h 227"/>
                <a:gd name="T76" fmla="*/ 198 w 279"/>
                <a:gd name="T77" fmla="*/ 196 h 227"/>
                <a:gd name="T78" fmla="*/ 219 w 279"/>
                <a:gd name="T79" fmla="*/ 197 h 227"/>
                <a:gd name="T80" fmla="*/ 241 w 279"/>
                <a:gd name="T81" fmla="*/ 211 h 227"/>
                <a:gd name="T82" fmla="*/ 264 w 279"/>
                <a:gd name="T83" fmla="*/ 222 h 227"/>
                <a:gd name="T84" fmla="*/ 279 w 279"/>
                <a:gd name="T8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7150" name="Picture 286" descr="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42672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51" name="Picture 287" descr="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638925"/>
            <a:ext cx="42672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26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133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a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43561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932363" y="0"/>
            <a:ext cx="4211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Algerian" pitchFamily="82" charset="0"/>
              </a:rPr>
              <a:t> HA LONG BAY</a:t>
            </a:r>
          </a:p>
        </p:txBody>
      </p:sp>
      <p:sp>
        <p:nvSpPr>
          <p:cNvPr id="14340" name="Rectangle 4"/>
          <p:cNvSpPr>
            <a:spLocks noRot="1" noChangeArrowheads="1"/>
          </p:cNvSpPr>
          <p:nvPr/>
        </p:nvSpPr>
        <p:spPr bwMode="auto">
          <a:xfrm>
            <a:off x="0" y="188913"/>
            <a:ext cx="572452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Recognized by UNESCO as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a World Heritage Site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    *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</a:rPr>
              <a:t>Sights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Magnificent caves, beautiful limestone islands, quiet sand beaches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   *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</a:rPr>
              <a:t>Accommodation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Hotels and mini-hotels in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Ha Long City and various islands.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    *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</a:rPr>
              <a:t>Arrivals / Departures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Buses and trains daily to and from Hai Phong and Ha Noi </a:t>
            </a:r>
          </a:p>
        </p:txBody>
      </p:sp>
    </p:spTree>
    <p:extLst>
      <p:ext uri="{BB962C8B-B14F-4D97-AF65-F5344CB8AC3E}">
        <p14:creationId xmlns:p14="http://schemas.microsoft.com/office/powerpoint/2010/main" val="32347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30" y="199694"/>
            <a:ext cx="8229600" cy="5623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u="sng" dirty="0" smtClean="0">
                <a:solidFill>
                  <a:srgbClr val="FF0000"/>
                </a:solidFill>
              </a:rPr>
              <a:t>III. Practice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690" y="59914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</a:rPr>
              <a:t>A. Multiple Choice</a:t>
            </a:r>
            <a:endParaRPr lang="en-US" sz="2800" b="1" u="sng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430" y="1238250"/>
            <a:ext cx="811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Please go ahead          B. Yes, I  mind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Yes, please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D. No, I wouldn’t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30" y="1004815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Would you mind if I took a photo 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430" y="1485900"/>
            <a:ext cx="400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Do you mind closing the door?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430" y="1724025"/>
            <a:ext cx="8193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Yes, I don’t        B. I prefer you didn’t.    C. No, of course not    D. I’m sorry, I can’t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724025"/>
            <a:ext cx="207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No, of course not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6250" y="1979057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3.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Phong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Nha</a:t>
            </a:r>
            <a:r>
              <a:rPr lang="en-US" dirty="0">
                <a:latin typeface="Times New Roman"/>
                <a:ea typeface="Arial"/>
                <a:cs typeface="Times New Roman"/>
              </a:rPr>
              <a:t> Cave in Viet Nam is known __________ a World Heritage Site.</a:t>
            </a:r>
            <a:endParaRPr lang="en-US" sz="1600" dirty="0">
              <a:latin typeface="Times New Roman"/>
              <a:ea typeface="Arial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  <a:tabLst>
                <a:tab pos="3420745" algn="l"/>
              </a:tabLst>
            </a:pPr>
            <a:r>
              <a:rPr lang="en-US" dirty="0">
                <a:latin typeface="Times New Roman"/>
                <a:ea typeface="Arial"/>
                <a:cs typeface="Times New Roman"/>
              </a:rPr>
              <a:t>as	B. that	C. of	D. like</a:t>
            </a:r>
            <a:endParaRPr lang="en-US" sz="1600" dirty="0"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430" y="2247900"/>
            <a:ext cx="95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 as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7675" y="2516193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4. Passengers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dirty="0">
                <a:latin typeface="Times New Roman"/>
                <a:ea typeface="Arial"/>
                <a:cs typeface="Times New Roman"/>
              </a:rPr>
              <a:t>should check in at least one hour before ______.</a:t>
            </a:r>
            <a:endParaRPr lang="en-US" sz="1600" dirty="0">
              <a:latin typeface="Times New Roman"/>
              <a:ea typeface="Arial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  <a:tabLst>
                <a:tab pos="3420745" algn="l"/>
              </a:tabLst>
            </a:pPr>
            <a:r>
              <a:rPr lang="en-US" dirty="0">
                <a:latin typeface="Times New Roman"/>
                <a:ea typeface="Arial"/>
                <a:cs typeface="Times New Roman"/>
              </a:rPr>
              <a:t>d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epart         B</a:t>
            </a:r>
            <a:r>
              <a:rPr lang="en-US" dirty="0">
                <a:latin typeface="Times New Roman"/>
                <a:ea typeface="Arial"/>
                <a:cs typeface="Times New Roman"/>
              </a:rPr>
              <a:t>. department	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C</a:t>
            </a:r>
            <a:r>
              <a:rPr lang="en-US" dirty="0">
                <a:latin typeface="Times New Roman"/>
                <a:ea typeface="Arial"/>
                <a:cs typeface="Times New Roman"/>
              </a:rPr>
              <a:t>. departing	D.  departure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5.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Donna </a:t>
            </a:r>
            <a:r>
              <a:rPr lang="vi-VN" dirty="0">
                <a:latin typeface="Times New Roman"/>
                <a:ea typeface="Arial"/>
                <a:cs typeface="Times New Roman"/>
              </a:rPr>
              <a:t>works in a shop that sells flowers and plants; she's a _____</a:t>
            </a:r>
            <a:endParaRPr lang="en-US" sz="1600" dirty="0">
              <a:latin typeface="Times New Roman"/>
              <a:ea typeface="Arial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  <a:tabLst>
                <a:tab pos="3420745" algn="l"/>
              </a:tabLst>
            </a:pPr>
            <a:r>
              <a:rPr lang="en-US" dirty="0">
                <a:latin typeface="Times New Roman"/>
                <a:ea typeface="Arial"/>
                <a:cs typeface="Times New Roman"/>
              </a:rPr>
              <a:t>f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lorist         B</a:t>
            </a:r>
            <a:r>
              <a:rPr lang="en-US" dirty="0">
                <a:latin typeface="Times New Roman"/>
                <a:ea typeface="Arial"/>
                <a:cs typeface="Times New Roman"/>
              </a:rPr>
              <a:t>. farmer	C. gardener	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               D</a:t>
            </a:r>
            <a:r>
              <a:rPr lang="en-US" dirty="0">
                <a:latin typeface="Times New Roman"/>
                <a:ea typeface="Arial"/>
                <a:cs typeface="Times New Roman"/>
              </a:rPr>
              <a:t>.  flower</a:t>
            </a:r>
            <a:endParaRPr lang="en-US" sz="1600" dirty="0"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5950" y="28003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B. department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5330" y="3352800"/>
            <a:ext cx="11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A.  florist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7705" y="3595025"/>
            <a:ext cx="781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6.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There </a:t>
            </a:r>
            <a:r>
              <a:rPr lang="vi-VN" dirty="0">
                <a:latin typeface="Times New Roman"/>
                <a:ea typeface="Arial"/>
                <a:cs typeface="Times New Roman"/>
              </a:rPr>
              <a:t>are flights daily to HCM City _______ Monday. </a:t>
            </a:r>
            <a:endParaRPr lang="en-US" sz="1600" dirty="0">
              <a:latin typeface="Times New Roman"/>
              <a:ea typeface="Arial"/>
              <a:cs typeface="Times New Roman"/>
            </a:endParaRPr>
          </a:p>
          <a:p>
            <a:pPr marL="180340" indent="180340" algn="just">
              <a:spcAft>
                <a:spcPts val="0"/>
              </a:spcAft>
              <a:tabLst>
                <a:tab pos="3420745" algn="l"/>
              </a:tabLst>
            </a:pPr>
            <a:r>
              <a:rPr lang="en-US" dirty="0">
                <a:latin typeface="Times New Roman"/>
                <a:ea typeface="Arial"/>
                <a:cs typeface="Times New Roman"/>
              </a:rPr>
              <a:t>A.</a:t>
            </a:r>
            <a:r>
              <a:rPr lang="vi-VN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>
                <a:latin typeface="Times New Roman"/>
                <a:ea typeface="Arial"/>
                <a:cs typeface="Times New Roman"/>
              </a:rPr>
              <a:t>o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        B</a:t>
            </a:r>
            <a:r>
              <a:rPr lang="en-US" dirty="0">
                <a:latin typeface="Times New Roman"/>
                <a:ea typeface="Arial"/>
                <a:cs typeface="Times New Roman"/>
              </a:rPr>
              <a:t>.</a:t>
            </a:r>
            <a:r>
              <a:rPr lang="vi-VN" dirty="0">
                <a:latin typeface="Times New Roman"/>
                <a:ea typeface="Arial"/>
                <a:cs typeface="Times New Roman"/>
              </a:rPr>
              <a:t> except</a:t>
            </a:r>
            <a:r>
              <a:rPr lang="en-US" dirty="0">
                <a:latin typeface="Times New Roman"/>
                <a:ea typeface="Arial"/>
                <a:cs typeface="Times New Roman"/>
              </a:rPr>
              <a:t>	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C</a:t>
            </a:r>
            <a:r>
              <a:rPr lang="en-US" dirty="0">
                <a:latin typeface="Times New Roman"/>
                <a:ea typeface="Arial"/>
                <a:cs typeface="Times New Roman"/>
              </a:rPr>
              <a:t>.</a:t>
            </a:r>
            <a:r>
              <a:rPr lang="vi-VN" dirty="0">
                <a:latin typeface="Times New Roman"/>
                <a:ea typeface="Arial"/>
                <a:cs typeface="Times New Roman"/>
              </a:rPr>
              <a:t> besides</a:t>
            </a:r>
            <a:r>
              <a:rPr lang="en-US" dirty="0">
                <a:latin typeface="Times New Roman"/>
                <a:ea typeface="Arial"/>
                <a:cs typeface="Times New Roman"/>
              </a:rPr>
              <a:t>	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                D</a:t>
            </a:r>
            <a:r>
              <a:rPr lang="en-US" dirty="0">
                <a:latin typeface="Times New Roman"/>
                <a:ea typeface="Arial"/>
                <a:cs typeface="Times New Roman"/>
              </a:rPr>
              <a:t>.</a:t>
            </a:r>
            <a:r>
              <a:rPr lang="vi-VN" dirty="0">
                <a:latin typeface="Times New Roman"/>
                <a:ea typeface="Arial"/>
                <a:cs typeface="Times New Roman"/>
              </a:rPr>
              <a:t> after</a:t>
            </a:r>
            <a:endParaRPr lang="en-US" sz="1600" dirty="0"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0700" y="3867150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B.</a:t>
            </a:r>
            <a:r>
              <a:rPr lang="vi-VN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 except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" y="1240797"/>
            <a:ext cx="207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 Please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 ahead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2" name="Rectangle 3071"/>
          <p:cNvSpPr/>
          <p:nvPr/>
        </p:nvSpPr>
        <p:spPr>
          <a:xfrm>
            <a:off x="390525" y="4109375"/>
            <a:ext cx="706755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en-US" spc="-20" dirty="0" smtClean="0">
                <a:latin typeface="Times New Roman"/>
                <a:ea typeface="Arial"/>
                <a:cs typeface="Times New Roman"/>
              </a:rPr>
              <a:t>7. </a:t>
            </a:r>
            <a:r>
              <a:rPr lang="vi-VN" spc="-20" dirty="0" smtClean="0">
                <a:latin typeface="Times New Roman"/>
                <a:ea typeface="Arial"/>
                <a:cs typeface="Times New Roman"/>
              </a:rPr>
              <a:t>Would </a:t>
            </a:r>
            <a:r>
              <a:rPr lang="vi-VN" spc="-20" dirty="0">
                <a:latin typeface="Times New Roman"/>
                <a:ea typeface="Arial"/>
                <a:cs typeface="Times New Roman"/>
              </a:rPr>
              <a:t>you mind _________ me some paper from the desk? </a:t>
            </a:r>
            <a:endParaRPr lang="en-US" sz="1600" dirty="0">
              <a:latin typeface="Times New Roman"/>
              <a:ea typeface="Arial"/>
              <a:cs typeface="Times New Roman"/>
            </a:endParaRPr>
          </a:p>
          <a:p>
            <a:pPr marL="180340" indent="180340" algn="just">
              <a:spcBef>
                <a:spcPts val="300"/>
              </a:spcBef>
              <a:spcAft>
                <a:spcPts val="0"/>
              </a:spcAft>
              <a:tabLst>
                <a:tab pos="3420745" algn="l"/>
              </a:tabLst>
            </a:pPr>
            <a:r>
              <a:rPr lang="vi-VN" spc="-20" dirty="0">
                <a:latin typeface="Times New Roman"/>
                <a:ea typeface="Arial"/>
                <a:cs typeface="Times New Roman"/>
              </a:rPr>
              <a:t>A. to </a:t>
            </a:r>
            <a:r>
              <a:rPr lang="vi-VN" spc="-20" dirty="0" smtClean="0">
                <a:latin typeface="Times New Roman"/>
                <a:ea typeface="Arial"/>
                <a:cs typeface="Times New Roman"/>
              </a:rPr>
              <a:t>get</a:t>
            </a:r>
            <a:r>
              <a:rPr lang="en-US" spc="-2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pc="-20" dirty="0" smtClean="0">
                <a:latin typeface="Times New Roman"/>
                <a:ea typeface="Arial"/>
                <a:cs typeface="Times New Roman"/>
              </a:rPr>
              <a:t>     </a:t>
            </a:r>
            <a:r>
              <a:rPr lang="vi-VN" spc="-20" dirty="0" smtClean="0">
                <a:latin typeface="Times New Roman"/>
                <a:ea typeface="Arial"/>
                <a:cs typeface="Times New Roman"/>
              </a:rPr>
              <a:t>B</a:t>
            </a:r>
            <a:r>
              <a:rPr lang="vi-VN" spc="-20" dirty="0">
                <a:latin typeface="Times New Roman"/>
                <a:ea typeface="Arial"/>
                <a:cs typeface="Times New Roman"/>
              </a:rPr>
              <a:t>. get	</a:t>
            </a:r>
            <a:r>
              <a:rPr lang="en-US" spc="-20" dirty="0" smtClean="0">
                <a:latin typeface="Times New Roman"/>
                <a:ea typeface="Arial"/>
                <a:cs typeface="Times New Roman"/>
              </a:rPr>
              <a:t>   </a:t>
            </a:r>
            <a:r>
              <a:rPr lang="vi-VN" spc="-20" dirty="0" smtClean="0">
                <a:latin typeface="Times New Roman"/>
                <a:ea typeface="Arial"/>
                <a:cs typeface="Times New Roman"/>
              </a:rPr>
              <a:t>C</a:t>
            </a:r>
            <a:r>
              <a:rPr lang="vi-VN" spc="-20" dirty="0">
                <a:latin typeface="Times New Roman"/>
                <a:ea typeface="Arial"/>
                <a:cs typeface="Times New Roman"/>
              </a:rPr>
              <a:t>. getting	</a:t>
            </a:r>
            <a:r>
              <a:rPr lang="en-US" spc="-20" dirty="0" smtClean="0">
                <a:latin typeface="Times New Roman"/>
                <a:ea typeface="Arial"/>
                <a:cs typeface="Times New Roman"/>
              </a:rPr>
              <a:t>	   </a:t>
            </a:r>
            <a:r>
              <a:rPr lang="vi-VN" spc="-20" dirty="0" smtClean="0">
                <a:latin typeface="Times New Roman"/>
                <a:ea typeface="Arial"/>
                <a:cs typeface="Times New Roman"/>
              </a:rPr>
              <a:t>D</a:t>
            </a:r>
            <a:r>
              <a:rPr lang="vi-VN" spc="-20" dirty="0">
                <a:latin typeface="Times New Roman"/>
                <a:ea typeface="Arial"/>
                <a:cs typeface="Times New Roman"/>
              </a:rPr>
              <a:t>. Got</a:t>
            </a:r>
            <a:endParaRPr lang="en-US" sz="1600" dirty="0"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3073" name="TextBox 3072"/>
          <p:cNvSpPr txBox="1"/>
          <p:nvPr/>
        </p:nvSpPr>
        <p:spPr>
          <a:xfrm>
            <a:off x="3970990" y="4429125"/>
            <a:ext cx="120108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pc="-20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C. getting</a:t>
            </a:r>
            <a:r>
              <a:rPr lang="vi-VN" spc="-20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	</a:t>
            </a:r>
            <a:endParaRPr lang="en-US" dirty="0"/>
          </a:p>
        </p:txBody>
      </p:sp>
      <p:sp>
        <p:nvSpPr>
          <p:cNvPr id="3075" name="Rectangle 3074"/>
          <p:cNvSpPr/>
          <p:nvPr/>
        </p:nvSpPr>
        <p:spPr>
          <a:xfrm>
            <a:off x="352425" y="4656676"/>
            <a:ext cx="721042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8.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There </a:t>
            </a:r>
            <a:r>
              <a:rPr lang="vi-VN" dirty="0">
                <a:latin typeface="Times New Roman"/>
                <a:ea typeface="Arial"/>
                <a:cs typeface="Times New Roman"/>
              </a:rPr>
              <a:t>was a __________ sunset that evening. </a:t>
            </a:r>
            <a:endParaRPr lang="en-US" sz="1600" dirty="0">
              <a:latin typeface="Times New Roman"/>
              <a:ea typeface="Arial"/>
              <a:cs typeface="Times New Roman"/>
            </a:endParaRPr>
          </a:p>
          <a:p>
            <a:pPr marL="180340" indent="180340" algn="just">
              <a:spcBef>
                <a:spcPts val="300"/>
              </a:spcBef>
              <a:spcAft>
                <a:spcPts val="0"/>
              </a:spcAft>
              <a:tabLst>
                <a:tab pos="3420745" algn="l"/>
              </a:tabLst>
            </a:pPr>
            <a:r>
              <a:rPr lang="en-US" dirty="0">
                <a:latin typeface="Times New Roman"/>
                <a:ea typeface="Arial"/>
                <a:cs typeface="Times New Roman"/>
              </a:rPr>
              <a:t>A.</a:t>
            </a:r>
            <a:r>
              <a:rPr lang="vi-VN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>
                <a:latin typeface="Times New Roman"/>
                <a:ea typeface="Arial"/>
                <a:cs typeface="Times New Roman"/>
              </a:rPr>
              <a:t>m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agnif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y   B</a:t>
            </a:r>
            <a:r>
              <a:rPr lang="en-US" dirty="0">
                <a:latin typeface="Times New Roman"/>
                <a:ea typeface="Arial"/>
                <a:cs typeface="Times New Roman"/>
              </a:rPr>
              <a:t>.</a:t>
            </a:r>
            <a:r>
              <a:rPr lang="vi-VN" dirty="0">
                <a:latin typeface="Times New Roman"/>
                <a:ea typeface="Arial"/>
                <a:cs typeface="Times New Roman"/>
              </a:rPr>
              <a:t> magnificently</a:t>
            </a:r>
            <a:r>
              <a:rPr lang="en-US" dirty="0">
                <a:latin typeface="Times New Roman"/>
                <a:ea typeface="Arial"/>
                <a:cs typeface="Times New Roman"/>
              </a:rPr>
              <a:t>	C.</a:t>
            </a:r>
            <a:r>
              <a:rPr lang="vi-VN" dirty="0">
                <a:latin typeface="Times New Roman"/>
                <a:ea typeface="Arial"/>
                <a:cs typeface="Times New Roman"/>
              </a:rPr>
              <a:t> magnificence</a:t>
            </a:r>
            <a:r>
              <a:rPr lang="en-US" dirty="0">
                <a:latin typeface="Times New Roman"/>
                <a:ea typeface="Arial"/>
                <a:cs typeface="Times New Roman"/>
              </a:rPr>
              <a:t>	D. </a:t>
            </a:r>
            <a:r>
              <a:rPr lang="vi-VN" dirty="0">
                <a:latin typeface="Times New Roman"/>
                <a:ea typeface="Arial"/>
                <a:cs typeface="Times New Roman"/>
              </a:rPr>
              <a:t>magnificent</a:t>
            </a:r>
            <a:endParaRPr lang="en-US" sz="1600" dirty="0"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3076" name="TextBox 3075"/>
          <p:cNvSpPr txBox="1"/>
          <p:nvPr/>
        </p:nvSpPr>
        <p:spPr>
          <a:xfrm>
            <a:off x="5841327" y="4970502"/>
            <a:ext cx="19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D. </a:t>
            </a:r>
            <a:r>
              <a:rPr lang="vi-VN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magnificent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7" name="Rectangle 3076"/>
          <p:cNvSpPr/>
          <p:nvPr/>
        </p:nvSpPr>
        <p:spPr>
          <a:xfrm>
            <a:off x="341029" y="5197465"/>
            <a:ext cx="8298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9. It’s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about _______________drive from the city center.</a:t>
            </a:r>
            <a:br>
              <a:rPr lang="en-US" dirty="0">
                <a:latin typeface="Times New Roman"/>
                <a:ea typeface="Calibri"/>
                <a:cs typeface="Times New Roman"/>
              </a:rPr>
            </a:br>
            <a:r>
              <a:rPr lang="en-US" dirty="0">
                <a:latin typeface="Times New Roman"/>
                <a:ea typeface="Calibri"/>
                <a:cs typeface="Times New Roman"/>
              </a:rPr>
              <a:t>A. twenty minutes	B. twenty-minute	C. minute- twenty	D. twenty-minutes</a:t>
            </a:r>
            <a:endParaRPr lang="en-US" sz="16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10. </a:t>
            </a:r>
            <a:r>
              <a:rPr lang="vi-VN" dirty="0" smtClean="0">
                <a:latin typeface="Times New Roman"/>
                <a:ea typeface="Calibri"/>
                <a:cs typeface="Times New Roman"/>
              </a:rPr>
              <a:t>Ha </a:t>
            </a:r>
            <a:r>
              <a:rPr lang="vi-VN" dirty="0">
                <a:latin typeface="Times New Roman"/>
                <a:ea typeface="Calibri"/>
                <a:cs typeface="Times New Roman"/>
              </a:rPr>
              <a:t>Long Bay is recognized by UNESCO as a _______________________	</a:t>
            </a:r>
            <a:r>
              <a:rPr lang="en-US" dirty="0">
                <a:latin typeface="Times New Roman"/>
                <a:ea typeface="Calibri"/>
                <a:cs typeface="Times New Roman"/>
              </a:rPr>
              <a:t/>
            </a:r>
            <a:br>
              <a:rPr lang="en-US" dirty="0">
                <a:latin typeface="Times New Roman"/>
                <a:ea typeface="Calibri"/>
                <a:cs typeface="Times New Roman"/>
              </a:rPr>
            </a:br>
            <a:r>
              <a:rPr lang="en-US" dirty="0">
                <a:latin typeface="Times New Roman"/>
                <a:ea typeface="Calibri"/>
                <a:cs typeface="Times New Roman"/>
              </a:rPr>
              <a:t>A. </a:t>
            </a:r>
            <a:r>
              <a:rPr lang="vi-VN" dirty="0">
                <a:latin typeface="Times New Roman"/>
                <a:ea typeface="Calibri"/>
                <a:cs typeface="Times New Roman"/>
              </a:rPr>
              <a:t>World Heritage Site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		B.</a:t>
            </a:r>
            <a:r>
              <a:rPr lang="vi-VN" dirty="0">
                <a:latin typeface="Times New Roman"/>
                <a:ea typeface="Calibri"/>
                <a:cs typeface="Times New Roman"/>
              </a:rPr>
              <a:t> World Health Organization</a:t>
            </a:r>
            <a:r>
              <a:rPr lang="en-US" dirty="0">
                <a:latin typeface="Times New Roman"/>
                <a:ea typeface="Calibri"/>
                <a:cs typeface="Times New Roman"/>
              </a:rPr>
              <a:t/>
            </a:r>
            <a:br>
              <a:rPr lang="en-US" dirty="0">
                <a:latin typeface="Times New Roman"/>
                <a:ea typeface="Calibri"/>
                <a:cs typeface="Times New Roman"/>
              </a:rPr>
            </a:br>
            <a:r>
              <a:rPr lang="en-US" dirty="0">
                <a:latin typeface="Times New Roman"/>
                <a:ea typeface="Calibri"/>
                <a:cs typeface="Times New Roman"/>
              </a:rPr>
              <a:t>C.</a:t>
            </a:r>
            <a:r>
              <a:rPr lang="vi-VN" dirty="0">
                <a:latin typeface="Times New Roman"/>
                <a:ea typeface="Calibri"/>
                <a:cs typeface="Times New Roman"/>
              </a:rPr>
              <a:t> Wonder of the World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		D.</a:t>
            </a:r>
            <a:r>
              <a:rPr lang="vi-VN" dirty="0">
                <a:latin typeface="Times New Roman"/>
                <a:ea typeface="Calibri"/>
                <a:cs typeface="Times New Roman"/>
              </a:rPr>
              <a:t> Friend of the Earth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3078" name="TextBox 3077"/>
          <p:cNvSpPr txBox="1"/>
          <p:nvPr/>
        </p:nvSpPr>
        <p:spPr>
          <a:xfrm>
            <a:off x="2152650" y="54578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B. twenty-minute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9" name="TextBox 3078"/>
          <p:cNvSpPr txBox="1"/>
          <p:nvPr/>
        </p:nvSpPr>
        <p:spPr>
          <a:xfrm>
            <a:off x="341030" y="6019800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A. </a:t>
            </a:r>
            <a:r>
              <a:rPr lang="vi-VN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World Heritage Site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5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7" grpId="0"/>
      <p:bldP spid="28" grpId="0"/>
      <p:bldP spid="30" grpId="0"/>
      <p:bldP spid="31" grpId="0"/>
      <p:bldP spid="3073" grpId="0"/>
      <p:bldP spid="30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9050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>
                <a:solidFill>
                  <a:srgbClr val="00B0F0"/>
                </a:solidFill>
              </a:rPr>
              <a:t>B. Word form</a:t>
            </a:r>
            <a:endParaRPr lang="en-US" sz="3000" u="sng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742950"/>
            <a:ext cx="845820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-228600" algn="r"/>
                <a:tab pos="304800" algn="l"/>
                <a:tab pos="914400" algn="l"/>
              </a:tabLs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1. Every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week, there are two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_________________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from Ha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Noi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to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Trang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	(fly)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7905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flights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30580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-228600" algn="r"/>
                <a:tab pos="304800" algn="l"/>
                <a:tab pos="914400" algn="l"/>
              </a:tabLs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2. It’s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difficult to find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______________   at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busy times in this town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. (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accommodate)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1102757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accommodation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352436"/>
            <a:ext cx="7924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-228600" algn="r"/>
                <a:tab pos="304800" algn="l"/>
                <a:tab pos="914400" algn="l"/>
              </a:tabLs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3. The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train made a late _______________________.		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depart)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139595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departure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629738"/>
            <a:ext cx="7924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-228600" algn="r"/>
                <a:tab pos="304800" algn="l"/>
                <a:tab pos="9144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4. Tim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and Shannon want to visit an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_____________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institute in VN.	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ocean)</a:t>
            </a:r>
            <a:endParaRPr lang="en-US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-228600" algn="r"/>
                <a:tab pos="304800" algn="l"/>
                <a:tab pos="9144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5. My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aunt lives in a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_________________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area of the country.	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mountain)</a:t>
            </a:r>
            <a:endParaRPr lang="en-US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8125" y="166050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oceanic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198120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mountainous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2228736"/>
            <a:ext cx="7924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304800" algn="l"/>
              </a:tabLs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6. Most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tourists like visiting______________ villages.		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tribe)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226272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tribal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2562136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-228600" algn="r"/>
                <a:tab pos="914400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7. </a:t>
            </a:r>
            <a:r>
              <a:rPr lang="vi-VN" dirty="0" smtClean="0">
                <a:latin typeface="Times New Roman"/>
                <a:ea typeface="Calibri"/>
                <a:cs typeface="Times New Roman"/>
              </a:rPr>
              <a:t>Ha </a:t>
            </a:r>
            <a:r>
              <a:rPr lang="vi-VN" dirty="0">
                <a:latin typeface="Times New Roman"/>
                <a:ea typeface="Calibri"/>
                <a:cs typeface="Times New Roman"/>
              </a:rPr>
              <a:t>Long Bay was </a:t>
            </a:r>
            <a:r>
              <a:rPr lang="vi-VN" dirty="0" smtClean="0">
                <a:latin typeface="Times New Roman"/>
                <a:ea typeface="Calibri"/>
                <a:cs typeface="Times New Roman"/>
              </a:rPr>
              <a:t>___________ </a:t>
            </a:r>
            <a:r>
              <a:rPr lang="vi-VN" dirty="0">
                <a:latin typeface="Times New Roman"/>
                <a:ea typeface="Calibri"/>
                <a:cs typeface="Times New Roman"/>
              </a:rPr>
              <a:t>by UNESCO as a World Heritage Site</a:t>
            </a:r>
            <a:r>
              <a:rPr lang="vi-VN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vi-VN" dirty="0" smtClean="0">
                <a:latin typeface="Times New Roman"/>
                <a:ea typeface="Calibri"/>
                <a:cs typeface="Times New Roman"/>
              </a:rPr>
              <a:t>(recognition)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257535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recognized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282961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8. </a:t>
            </a:r>
            <a:r>
              <a:rPr lang="vi-VN" dirty="0" smtClean="0">
                <a:latin typeface="Times New Roman"/>
                <a:ea typeface="Calibri"/>
                <a:cs typeface="Times New Roman"/>
              </a:rPr>
              <a:t>There </a:t>
            </a:r>
            <a:r>
              <a:rPr lang="vi-VN" dirty="0">
                <a:latin typeface="Times New Roman"/>
                <a:ea typeface="Calibri"/>
                <a:cs typeface="Times New Roman"/>
              </a:rPr>
              <a:t>was a ____________________ sunset that evening.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       </a:t>
            </a:r>
            <a:r>
              <a:rPr lang="vi-VN" dirty="0" smtClean="0">
                <a:latin typeface="Times New Roman"/>
                <a:ea typeface="Calibri"/>
                <a:cs typeface="Times New Roman"/>
              </a:rPr>
              <a:t>(magnificence</a:t>
            </a:r>
            <a:r>
              <a:rPr lang="vi-VN" dirty="0">
                <a:latin typeface="Times New Roman"/>
                <a:ea typeface="Calibri"/>
                <a:cs typeface="Times New Roman"/>
              </a:rPr>
              <a:t>)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2828925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magnificent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306696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9.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Are </a:t>
            </a:r>
            <a:r>
              <a:rPr lang="vi-VN" dirty="0">
                <a:latin typeface="Times New Roman"/>
                <a:ea typeface="Arial"/>
                <a:cs typeface="Times New Roman"/>
              </a:rPr>
              <a:t>you a  _________   or are you living there ? ( tour)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10.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Shortly </a:t>
            </a:r>
            <a:r>
              <a:rPr lang="vi-VN" dirty="0">
                <a:latin typeface="Times New Roman"/>
                <a:ea typeface="Arial"/>
                <a:cs typeface="Times New Roman"/>
              </a:rPr>
              <a:t>after our _________ in Dalat, Tom became very ill. (arrive)</a:t>
            </a:r>
            <a:endParaRPr lang="en-US" sz="1600" dirty="0"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30861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tourist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5550" y="335065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arrival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875" y="3514725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>
                <a:solidFill>
                  <a:srgbClr val="00B0F0"/>
                </a:solidFill>
              </a:rPr>
              <a:t>C. Transformation</a:t>
            </a:r>
            <a:endParaRPr lang="en-US" sz="3000" u="sng" dirty="0">
              <a:solidFill>
                <a:srgbClr val="00B0F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3891766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1.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Will </a:t>
            </a:r>
            <a:r>
              <a:rPr lang="vi-VN" dirty="0">
                <a:latin typeface="Times New Roman"/>
                <a:ea typeface="Arial"/>
                <a:cs typeface="Times New Roman"/>
              </a:rPr>
              <a:t>you post the letter for me  ? 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pPr marL="342900" algn="just">
              <a:spcAft>
                <a:spcPts val="0"/>
              </a:spcAft>
              <a:tabLst>
                <a:tab pos="5486400" algn="l"/>
                <a:tab pos="5543550" algn="l"/>
              </a:tabLst>
            </a:pPr>
            <a:r>
              <a:rPr lang="vi-VN" dirty="0">
                <a:latin typeface="Times New Roman"/>
                <a:ea typeface="Arial"/>
                <a:cs typeface="Times New Roman"/>
                <a:sym typeface="Wingdings"/>
              </a:rPr>
              <a:t></a:t>
            </a:r>
            <a:r>
              <a:rPr lang="vi-VN" dirty="0">
                <a:latin typeface="Times New Roman"/>
                <a:ea typeface="Arial"/>
                <a:cs typeface="Times New Roman"/>
              </a:rPr>
              <a:t> Would you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mind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…………………………………………?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  </a:t>
            </a:r>
            <a:r>
              <a:rPr lang="en-US" dirty="0">
                <a:latin typeface="Times New Roman"/>
                <a:ea typeface="Arial"/>
                <a:cs typeface="Times New Roman"/>
              </a:rPr>
              <a:t>	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2.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Please  </a:t>
            </a:r>
            <a:r>
              <a:rPr lang="vi-VN" dirty="0">
                <a:latin typeface="Times New Roman"/>
                <a:ea typeface="Arial"/>
                <a:cs typeface="Times New Roman"/>
              </a:rPr>
              <a:t>put the vase on the desk.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pPr marL="342900" algn="just">
              <a:spcAft>
                <a:spcPts val="0"/>
              </a:spcAft>
              <a:tabLst>
                <a:tab pos="5543550" algn="l"/>
                <a:tab pos="5600700" algn="l"/>
              </a:tabLst>
            </a:pPr>
            <a:r>
              <a:rPr lang="vi-VN" dirty="0">
                <a:latin typeface="Times New Roman"/>
                <a:ea typeface="Arial"/>
                <a:cs typeface="Times New Roman"/>
              </a:rPr>
              <a:t> </a:t>
            </a:r>
            <a:r>
              <a:rPr lang="vi-VN" dirty="0">
                <a:latin typeface="Times New Roman"/>
                <a:ea typeface="Arial"/>
                <a:cs typeface="Times New Roman"/>
                <a:sym typeface="Wingdings"/>
              </a:rPr>
              <a:t></a:t>
            </a:r>
            <a:r>
              <a:rPr lang="vi-VN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Do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dirty="0">
                <a:latin typeface="Times New Roman"/>
                <a:ea typeface="Arial"/>
                <a:cs typeface="Times New Roman"/>
              </a:rPr>
              <a:t>you mind 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………………………………………….?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>
                <a:latin typeface="Times New Roman"/>
                <a:ea typeface="Arial"/>
                <a:cs typeface="Times New Roman"/>
              </a:rPr>
              <a:t>	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342900" algn="l"/>
                <a:tab pos="54864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3.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Can </a:t>
            </a:r>
            <a:r>
              <a:rPr lang="vi-VN" dirty="0">
                <a:latin typeface="Times New Roman"/>
                <a:ea typeface="Arial"/>
                <a:cs typeface="Times New Roman"/>
              </a:rPr>
              <a:t>I move the TV to the right corner ? 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pPr marL="342900" algn="just">
              <a:spcAft>
                <a:spcPts val="0"/>
              </a:spcAft>
              <a:tabLst>
                <a:tab pos="5486400" algn="l"/>
              </a:tabLst>
            </a:pPr>
            <a:r>
              <a:rPr lang="vi-VN" dirty="0">
                <a:latin typeface="Times New Roman"/>
                <a:ea typeface="Arial"/>
                <a:cs typeface="Times New Roman"/>
                <a:sym typeface="Wingdings"/>
              </a:rPr>
              <a:t></a:t>
            </a:r>
            <a:r>
              <a:rPr lang="vi-VN" dirty="0">
                <a:latin typeface="Times New Roman"/>
                <a:ea typeface="Arial"/>
                <a:cs typeface="Times New Roman"/>
              </a:rPr>
              <a:t> Do you mind if 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……………………………………………?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>
                <a:latin typeface="Times New Roman"/>
                <a:ea typeface="Arial"/>
                <a:cs typeface="Times New Roman"/>
              </a:rPr>
              <a:t>	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4.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Could </a:t>
            </a:r>
            <a:r>
              <a:rPr lang="vi-VN" dirty="0">
                <a:latin typeface="Times New Roman"/>
                <a:ea typeface="Arial"/>
                <a:cs typeface="Times New Roman"/>
              </a:rPr>
              <a:t>I smoke ? 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pPr marL="342900" algn="just">
              <a:spcAft>
                <a:spcPts val="0"/>
              </a:spcAft>
              <a:tabLst>
                <a:tab pos="5486400" algn="l"/>
                <a:tab pos="5543550" algn="l"/>
              </a:tabLst>
            </a:pPr>
            <a:r>
              <a:rPr lang="vi-VN" dirty="0">
                <a:latin typeface="Times New Roman"/>
                <a:ea typeface="Arial"/>
                <a:cs typeface="Times New Roman"/>
                <a:sym typeface="Wingdings"/>
              </a:rPr>
              <a:t></a:t>
            </a:r>
            <a:r>
              <a:rPr lang="vi-VN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Would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dirty="0">
                <a:latin typeface="Times New Roman"/>
                <a:ea typeface="Arial"/>
                <a:cs typeface="Times New Roman"/>
              </a:rPr>
              <a:t>you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mind  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……………………………………………?</a:t>
            </a:r>
            <a:r>
              <a:rPr lang="en-US" dirty="0">
                <a:latin typeface="Times New Roman"/>
                <a:ea typeface="Arial"/>
                <a:cs typeface="Times New Roman"/>
              </a:rPr>
              <a:t>	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en-US" dirty="0" smtClean="0">
                <a:latin typeface="Times New Roman"/>
                <a:ea typeface="Arial"/>
                <a:cs typeface="Times New Roman"/>
              </a:rPr>
              <a:t>5. </a:t>
            </a:r>
            <a:r>
              <a:rPr lang="vi-VN" dirty="0" smtClean="0">
                <a:latin typeface="Times New Roman"/>
                <a:ea typeface="Arial"/>
                <a:cs typeface="Times New Roman"/>
              </a:rPr>
              <a:t>May </a:t>
            </a:r>
            <a:r>
              <a:rPr lang="vi-VN" dirty="0">
                <a:latin typeface="Times New Roman"/>
                <a:ea typeface="Arial"/>
                <a:cs typeface="Times New Roman"/>
              </a:rPr>
              <a:t>I ask you a question ? </a:t>
            </a:r>
            <a:endParaRPr lang="en-US" sz="1600" dirty="0">
              <a:latin typeface="Arial"/>
              <a:ea typeface="Arial"/>
              <a:cs typeface="Times New Roman"/>
            </a:endParaRPr>
          </a:p>
          <a:p>
            <a:r>
              <a:rPr lang="vi-VN" dirty="0">
                <a:latin typeface="Times New Roman"/>
                <a:ea typeface="Arial"/>
                <a:cs typeface="Times New Roman"/>
                <a:sym typeface="Wingdings"/>
              </a:rPr>
              <a:t></a:t>
            </a:r>
            <a:r>
              <a:rPr lang="vi-VN" dirty="0">
                <a:latin typeface="Times New Roman"/>
                <a:ea typeface="Arial"/>
              </a:rPr>
              <a:t> </a:t>
            </a:r>
            <a:r>
              <a:rPr lang="en-US" dirty="0" smtClean="0">
                <a:latin typeface="Times New Roman"/>
                <a:ea typeface="Arial"/>
              </a:rPr>
              <a:t>Do</a:t>
            </a:r>
            <a:r>
              <a:rPr lang="vi-VN" dirty="0" smtClean="0">
                <a:latin typeface="Times New Roman"/>
                <a:ea typeface="Arial"/>
              </a:rPr>
              <a:t>  </a:t>
            </a:r>
            <a:r>
              <a:rPr lang="vi-VN" dirty="0">
                <a:latin typeface="Times New Roman"/>
                <a:ea typeface="Arial"/>
              </a:rPr>
              <a:t>you </a:t>
            </a:r>
            <a:r>
              <a:rPr lang="vi-VN" dirty="0" smtClean="0">
                <a:latin typeface="Times New Roman"/>
                <a:ea typeface="Arial"/>
              </a:rPr>
              <a:t>mind</a:t>
            </a:r>
            <a:r>
              <a:rPr lang="en-US" dirty="0" smtClean="0">
                <a:latin typeface="Times New Roman"/>
                <a:ea typeface="Arial"/>
              </a:rPr>
              <a:t> ……………………………………………?</a:t>
            </a:r>
            <a:r>
              <a:rPr lang="vi-VN" dirty="0" smtClean="0">
                <a:latin typeface="Times New Roman"/>
                <a:ea typeface="Arial"/>
              </a:rPr>
              <a:t>  </a:t>
            </a:r>
            <a:r>
              <a:rPr lang="en-US" dirty="0">
                <a:latin typeface="Times New Roman"/>
                <a:ea typeface="Arial"/>
              </a:rPr>
              <a:t>		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19400" y="40957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osting the letter for me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0" y="46672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utting the vase on the desk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3675" y="522339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move the TV to the right corner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00387" y="5772150"/>
            <a:ext cx="33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I smoked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4575" y="63150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I ask you a question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4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7" grpId="0"/>
      <p:bldP spid="19" grpId="0"/>
      <p:bldP spid="21" grpId="0"/>
      <p:bldP spid="23" grpId="0"/>
      <p:bldP spid="24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979613" y="692150"/>
            <a:ext cx="6480175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3366FF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latin typeface="VNI-Bodon-Poster"/>
              </a:rPr>
              <a:t>HOMEWORK</a:t>
            </a:r>
          </a:p>
        </p:txBody>
      </p:sp>
      <p:sp>
        <p:nvSpPr>
          <p:cNvPr id="23556" name="Rectangle 4"/>
          <p:cNvSpPr>
            <a:spLocks noRot="1" noChangeArrowheads="1"/>
          </p:cNvSpPr>
          <p:nvPr/>
        </p:nvSpPr>
        <p:spPr bwMode="auto">
          <a:xfrm>
            <a:off x="1331913" y="3213100"/>
            <a:ext cx="7704137" cy="201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99"/>
                </a:solidFill>
              </a:rPr>
              <a:t>- Learn </a:t>
            </a:r>
            <a:r>
              <a:rPr lang="en-US" sz="3600" b="1" dirty="0" smtClean="0">
                <a:solidFill>
                  <a:srgbClr val="333399"/>
                </a:solidFill>
              </a:rPr>
              <a:t>new words </a:t>
            </a:r>
            <a:r>
              <a:rPr lang="en-US" sz="3600" b="1" dirty="0">
                <a:solidFill>
                  <a:srgbClr val="333399"/>
                </a:solidFill>
              </a:rPr>
              <a:t>by heart </a:t>
            </a:r>
            <a:r>
              <a:rPr lang="en-US" sz="3600" b="1" dirty="0" smtClean="0">
                <a:solidFill>
                  <a:srgbClr val="333399"/>
                </a:solidFill>
              </a:rPr>
              <a:t>.</a:t>
            </a:r>
            <a:endParaRPr lang="en-US" sz="3600" b="1" dirty="0" smtClean="0">
              <a:solidFill>
                <a:srgbClr val="333399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99"/>
                </a:solidFill>
              </a:rPr>
              <a:t>- </a:t>
            </a:r>
            <a:r>
              <a:rPr lang="en-US" sz="3600" b="1" dirty="0" smtClean="0">
                <a:solidFill>
                  <a:srgbClr val="333399"/>
                </a:solidFill>
              </a:rPr>
              <a:t>Do more exercise.</a:t>
            </a:r>
            <a:endParaRPr lang="en-US" sz="3600" b="1" dirty="0" smtClean="0">
              <a:solidFill>
                <a:srgbClr val="333399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99"/>
                </a:solidFill>
              </a:rPr>
              <a:t>- Prepare the next lesson: WRITE.</a:t>
            </a:r>
          </a:p>
        </p:txBody>
      </p:sp>
    </p:spTree>
    <p:extLst>
      <p:ext uri="{BB962C8B-B14F-4D97-AF65-F5344CB8AC3E}">
        <p14:creationId xmlns:p14="http://schemas.microsoft.com/office/powerpoint/2010/main" val="668631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2355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229600" cy="914399"/>
          </a:xfrm>
        </p:spPr>
        <p:txBody>
          <a:bodyPr>
            <a:normAutofit/>
          </a:bodyPr>
          <a:lstStyle/>
          <a:p>
            <a:pPr algn="r"/>
            <a:r>
              <a:rPr lang="en-US" sz="2800" i="1" dirty="0" smtClean="0"/>
              <a:t>Grade 8 – Week 23</a:t>
            </a:r>
            <a:r>
              <a:rPr lang="en-US" sz="2800" i="1" baseline="30000" dirty="0" smtClean="0"/>
              <a:t>rd</a:t>
            </a:r>
            <a:r>
              <a:rPr lang="en-US" sz="2800" i="1" dirty="0" smtClean="0"/>
              <a:t> 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848600" cy="4343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5400" dirty="0" smtClean="0">
                <a:solidFill>
                  <a:schemeClr val="accent5"/>
                </a:solidFill>
              </a:rPr>
              <a:t>Unit 11: Traveling around Viet Nam</a:t>
            </a:r>
          </a:p>
          <a:p>
            <a:endParaRPr lang="en-US" sz="2000" dirty="0" smtClean="0">
              <a:solidFill>
                <a:schemeClr val="accent5"/>
              </a:solidFill>
            </a:endParaRPr>
          </a:p>
          <a:p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Lesson: Getting started + Speak + Listen + Read</a:t>
            </a: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2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39624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u="sng" dirty="0" smtClean="0">
                <a:solidFill>
                  <a:srgbClr val="FF0000"/>
                </a:solidFill>
              </a:rPr>
              <a:t>I. Vocabulary</a:t>
            </a:r>
            <a:br>
              <a:rPr lang="en-US" sz="3600" u="sng" dirty="0" smtClean="0">
                <a:solidFill>
                  <a:srgbClr val="FF0000"/>
                </a:solidFill>
              </a:rPr>
            </a:b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872830"/>
            <a:ext cx="3962400" cy="1674523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ocean (n) :</a:t>
            </a:r>
          </a:p>
          <a:p>
            <a:pPr algn="l"/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     oceanic (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 algn="l"/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     oceanic institute (n)</a:t>
            </a:r>
          </a:p>
          <a:p>
            <a:pPr algn="l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7688"/>
            <a:ext cx="2743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9600" y="858974"/>
            <a:ext cx="3886200" cy="135774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đại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dương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thuộc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về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đại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dương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v</a:t>
            </a:r>
            <a:r>
              <a:rPr lang="en-US" sz="2800" b="1" dirty="0" err="1" smtClean="0">
                <a:solidFill>
                  <a:schemeClr val="bg1"/>
                </a:solidFill>
              </a:rPr>
              <a:t>iện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hải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dương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học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361366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685795" y="2216705"/>
            <a:ext cx="388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accommodation (n):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accommodate (v)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221131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151698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</a:t>
            </a:r>
            <a:r>
              <a:rPr lang="en-US" sz="2800" b="1" dirty="0"/>
              <a:t>d</a:t>
            </a:r>
            <a:r>
              <a:rPr lang="en-US" sz="2800" b="1" dirty="0" smtClean="0"/>
              <a:t>eparture (n) :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depart (v) :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3172665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</a:t>
            </a:r>
            <a:r>
              <a:rPr lang="en-US" sz="2800" b="1" dirty="0" err="1" smtClean="0"/>
              <a:t>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 smtClean="0"/>
          </a:p>
          <a:p>
            <a:r>
              <a:rPr lang="en-US" sz="2800" b="1" dirty="0" err="1"/>
              <a:t>k</a:t>
            </a:r>
            <a:r>
              <a:rPr lang="en-US" sz="2800" b="1" dirty="0" err="1" smtClean="0"/>
              <a:t>hởi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4121685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 </a:t>
            </a:r>
            <a:r>
              <a:rPr lang="en-US" sz="2800" b="1" dirty="0"/>
              <a:t>f</a:t>
            </a:r>
            <a:r>
              <a:rPr lang="en-US" sz="2800" b="1" dirty="0" smtClean="0"/>
              <a:t>ly (v): </a:t>
            </a:r>
          </a:p>
          <a:p>
            <a:r>
              <a:rPr lang="en-US" sz="2800" b="1" dirty="0" smtClean="0"/>
              <a:t>      flight (n) :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5" y="4114795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ay</a:t>
            </a:r>
          </a:p>
          <a:p>
            <a:r>
              <a:rPr lang="en-US" sz="2800" b="1" dirty="0" err="1"/>
              <a:t>c</a:t>
            </a:r>
            <a:r>
              <a:rPr lang="en-US" sz="2800" b="1" dirty="0" err="1" smtClean="0"/>
              <a:t>huyến</a:t>
            </a:r>
            <a:r>
              <a:rPr lang="en-US" sz="2800" b="1" dirty="0" smtClean="0"/>
              <a:t> bay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8084" y="5140025"/>
            <a:ext cx="3456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mountain (n):</a:t>
            </a:r>
          </a:p>
          <a:p>
            <a:r>
              <a:rPr lang="en-US" sz="2800" b="1" dirty="0" smtClean="0"/>
              <a:t>     mountainous (</a:t>
            </a:r>
            <a:r>
              <a:rPr lang="en-US" sz="2800" b="1" dirty="0" err="1" smtClean="0"/>
              <a:t>adj</a:t>
            </a:r>
            <a:r>
              <a:rPr lang="en-US" sz="2800" b="1" dirty="0" smtClean="0"/>
              <a:t>):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33449" y="5146955"/>
            <a:ext cx="297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</a:t>
            </a:r>
            <a:r>
              <a:rPr lang="en-US" sz="2800" b="1" dirty="0" err="1" smtClean="0"/>
              <a:t>iền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núi</a:t>
            </a:r>
            <a:endParaRPr lang="en-US" sz="2800" b="1" dirty="0" smtClean="0"/>
          </a:p>
          <a:p>
            <a:r>
              <a:rPr lang="en-US" sz="2800" b="1" dirty="0" err="1"/>
              <a:t>t</a:t>
            </a:r>
            <a:r>
              <a:rPr lang="en-US" sz="2800" b="1" dirty="0" err="1" smtClean="0"/>
              <a:t>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núi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5109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1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080" y="53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6. </a:t>
            </a:r>
            <a:r>
              <a:rPr lang="en-US" sz="2800" b="1" dirty="0"/>
              <a:t>f</a:t>
            </a:r>
            <a:r>
              <a:rPr lang="en-US" sz="2800" b="1" dirty="0" smtClean="0"/>
              <a:t>lorist (n) 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30450" y="50405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</a:t>
            </a:r>
            <a:r>
              <a:rPr lang="en-US" sz="2800" b="1" dirty="0" err="1" smtClean="0"/>
              <a:t>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070" y="105986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7.  </a:t>
            </a:r>
            <a:r>
              <a:rPr lang="en-US" sz="2800" b="1" dirty="0"/>
              <a:t>o</a:t>
            </a:r>
            <a:r>
              <a:rPr lang="en-US" sz="2800" b="1" dirty="0" smtClean="0"/>
              <a:t>ffshore islands (n) 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8925" y="105823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</a:t>
            </a:r>
            <a:r>
              <a:rPr lang="en-US" sz="2800" b="1" dirty="0" err="1" smtClean="0"/>
              <a:t>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ngoài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khơi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080" y="1579400"/>
            <a:ext cx="377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8. </a:t>
            </a:r>
            <a:r>
              <a:rPr lang="en-US" sz="2800" b="1" dirty="0"/>
              <a:t>g</a:t>
            </a:r>
            <a:r>
              <a:rPr lang="en-US" sz="2800" b="1" dirty="0" smtClean="0"/>
              <a:t>iant Buddha (n) 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65070" y="1579405"/>
            <a:ext cx="3827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</a:t>
            </a:r>
            <a:r>
              <a:rPr lang="en-US" sz="2800" b="1" dirty="0" err="1" smtClean="0"/>
              <a:t>ượng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lồ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080" y="2085100"/>
            <a:ext cx="320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 </a:t>
            </a:r>
            <a:r>
              <a:rPr lang="en-US" sz="2800" b="1" dirty="0"/>
              <a:t>w</a:t>
            </a:r>
            <a:r>
              <a:rPr lang="en-US" sz="2800" b="1" dirty="0" smtClean="0"/>
              <a:t>aterfall (n) :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58140" y="209732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</a:t>
            </a:r>
            <a:r>
              <a:rPr lang="en-US" sz="2800" b="1" dirty="0" err="1" smtClean="0"/>
              <a:t>hác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080" y="2576935"/>
            <a:ext cx="3054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 tribe (n) :</a:t>
            </a:r>
          </a:p>
          <a:p>
            <a:r>
              <a:rPr lang="en-US" sz="2800" b="1" dirty="0" smtClean="0"/>
              <a:t>      tribal (</a:t>
            </a:r>
            <a:r>
              <a:rPr lang="en-US" sz="2800" b="1" dirty="0" err="1" smtClean="0"/>
              <a:t>adj</a:t>
            </a:r>
            <a:r>
              <a:rPr lang="en-US" sz="2800" b="1" dirty="0" smtClean="0"/>
              <a:t>) :  </a:t>
            </a:r>
          </a:p>
          <a:p>
            <a:r>
              <a:rPr lang="en-US" sz="2800" b="1" dirty="0" smtClean="0"/>
              <a:t>      tribal village (n)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8925" y="2556155"/>
            <a:ext cx="2888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</a:t>
            </a:r>
            <a:r>
              <a:rPr lang="en-US" sz="2800" b="1" dirty="0" err="1" smtClean="0"/>
              <a:t>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tộc</a:t>
            </a:r>
            <a:endParaRPr lang="en-US" sz="2800" b="1" dirty="0" smtClean="0"/>
          </a:p>
          <a:p>
            <a:r>
              <a:rPr lang="en-US" sz="2800" b="1" dirty="0" err="1"/>
              <a:t>t</a:t>
            </a:r>
            <a:r>
              <a:rPr lang="en-US" sz="2800" b="1" dirty="0" err="1" smtClean="0"/>
              <a:t>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tộc</a:t>
            </a:r>
            <a:endParaRPr lang="en-US" sz="2800" b="1" dirty="0" smtClean="0"/>
          </a:p>
          <a:p>
            <a:r>
              <a:rPr lang="en-US" sz="2800" b="1" dirty="0" err="1" smtClean="0"/>
              <a:t>bản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làng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6585" y="3961930"/>
            <a:ext cx="328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11. </a:t>
            </a:r>
            <a:r>
              <a:rPr lang="en-US" sz="2800" b="1" dirty="0"/>
              <a:t>r</a:t>
            </a:r>
            <a:r>
              <a:rPr lang="en-US" sz="2800" b="1" dirty="0" smtClean="0"/>
              <a:t>ecognize (v):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recognition (n) 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85870" y="3941610"/>
            <a:ext cx="2251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</a:t>
            </a:r>
            <a:r>
              <a:rPr lang="en-US" sz="2800" b="1" dirty="0" err="1" smtClean="0"/>
              <a:t>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nhận</a:t>
            </a:r>
            <a:endParaRPr lang="en-US" sz="2800" b="1" dirty="0" smtClean="0"/>
          </a:p>
          <a:p>
            <a:r>
              <a:rPr lang="en-US" sz="2800" b="1" dirty="0" err="1"/>
              <a:t>s</a:t>
            </a:r>
            <a:r>
              <a:rPr lang="en-US" sz="2800" b="1" dirty="0" err="1" smtClean="0"/>
              <a:t>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nhận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4230" y="4876785"/>
            <a:ext cx="43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12. World Heritage Site (n) :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18355" y="487515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 </a:t>
            </a:r>
            <a:r>
              <a:rPr lang="en-US" sz="2800" b="1" dirty="0" err="1" smtClean="0"/>
              <a:t>sản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6530" y="5299355"/>
            <a:ext cx="351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13. </a:t>
            </a:r>
            <a:r>
              <a:rPr lang="en-US" sz="2800" b="1" dirty="0"/>
              <a:t>m</a:t>
            </a:r>
            <a:r>
              <a:rPr lang="en-US" sz="2800" b="1" dirty="0" smtClean="0"/>
              <a:t>agnificence (n):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magnificent (</a:t>
            </a:r>
            <a:r>
              <a:rPr lang="en-US" sz="2800" b="1" dirty="0" err="1" smtClean="0"/>
              <a:t>adj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65087" y="529935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</a:t>
            </a:r>
            <a:r>
              <a:rPr lang="en-US" sz="2800" b="1" dirty="0" err="1" smtClean="0"/>
              <a:t>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40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II. Grammar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30238"/>
              </p:ext>
            </p:extLst>
          </p:nvPr>
        </p:nvGraphicFramePr>
        <p:xfrm>
          <a:off x="457200" y="1186750"/>
          <a:ext cx="8382000" cy="5061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0"/>
                <a:gridCol w="1981200"/>
                <a:gridCol w="2514600"/>
              </a:tblGrid>
              <a:tr h="5333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Request (</a:t>
                      </a:r>
                      <a:r>
                        <a:rPr lang="en-US" sz="1800" dirty="0" err="1">
                          <a:effectLst/>
                        </a:rPr>
                        <a:t>Gợi</a:t>
                      </a:r>
                      <a:r>
                        <a:rPr lang="en-US" sz="1800" dirty="0">
                          <a:effectLst/>
                        </a:rPr>
                        <a:t> ý)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Reply (</a:t>
                      </a:r>
                      <a:r>
                        <a:rPr lang="en-US" sz="1800" dirty="0" err="1">
                          <a:effectLst/>
                        </a:rPr>
                        <a:t>Trả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lời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Agree (</a:t>
                      </a:r>
                      <a:r>
                        <a:rPr lang="en-US" sz="1800" dirty="0" err="1">
                          <a:effectLst/>
                        </a:rPr>
                        <a:t>Đồng</a:t>
                      </a:r>
                      <a:r>
                        <a:rPr lang="en-US" sz="1800" dirty="0">
                          <a:effectLst/>
                        </a:rPr>
                        <a:t> ý)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Disagree (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đồng</a:t>
                      </a:r>
                      <a:r>
                        <a:rPr lang="en-US" sz="1800" dirty="0">
                          <a:effectLst/>
                        </a:rPr>
                        <a:t> ý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1. Do/ Would you mind + Verb-</a:t>
                      </a:r>
                      <a:r>
                        <a:rPr lang="en-US" sz="1800" dirty="0" err="1">
                          <a:effectLst/>
                        </a:rPr>
                        <a:t>ing</a:t>
                      </a:r>
                      <a:r>
                        <a:rPr lang="en-US" sz="1800" dirty="0">
                          <a:effectLst/>
                        </a:rPr>
                        <a:t>? (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phiền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bạn</a:t>
                      </a:r>
                      <a:r>
                        <a:rPr lang="en-US" sz="1800" dirty="0">
                          <a:effectLst/>
                        </a:rPr>
                        <a:t> ... </a:t>
                      </a:r>
                      <a:r>
                        <a:rPr lang="en-US" sz="1800" dirty="0" err="1">
                          <a:effectLst/>
                        </a:rPr>
                        <a:t>được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?)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Would you mind </a:t>
                      </a:r>
                      <a:r>
                        <a:rPr lang="en-US" sz="1800" u="sng" dirty="0">
                          <a:effectLst/>
                        </a:rPr>
                        <a:t>opening</a:t>
                      </a:r>
                      <a:r>
                        <a:rPr lang="en-US" sz="1800" dirty="0">
                          <a:effectLst/>
                        </a:rPr>
                        <a:t> the door?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(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phiền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mở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cửa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được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</a:t>
                      </a:r>
                      <a:r>
                        <a:rPr lang="en-US" sz="1800" dirty="0">
                          <a:effectLst/>
                        </a:rPr>
                        <a:t>?)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No, I don’t mind.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No, of course not.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Not at all.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I’m sorry, I can’t.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I’m sorry, that is not possible.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2. Do you mind if I + Verb1?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(Bạn có phiền nếu tôi...?)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Do you mind if I </a:t>
                      </a:r>
                      <a:r>
                        <a:rPr lang="en-US" sz="1800" u="sng">
                          <a:effectLst/>
                        </a:rPr>
                        <a:t>turn</a:t>
                      </a:r>
                      <a:r>
                        <a:rPr lang="en-US" sz="1800">
                          <a:effectLst/>
                        </a:rPr>
                        <a:t> on the TV?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(Bạn có phiền nếu tôi mở cửa?)  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No, I don’t mind.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No, of course not.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Not at all.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 - Please do.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Please go ahead.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I prefer you didn’t.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 I’d rather you didn’t.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Tôi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mong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.)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4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3. Would you mind if I Verb2/ Verb-</a:t>
                      </a:r>
                      <a:r>
                        <a:rPr lang="en-US" sz="1800" dirty="0" err="1">
                          <a:effectLst/>
                        </a:rPr>
                        <a:t>ed</a:t>
                      </a:r>
                      <a:r>
                        <a:rPr lang="en-US" sz="1800" dirty="0">
                          <a:effectLst/>
                        </a:rPr>
                        <a:t>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u="sng" dirty="0">
                          <a:effectLst/>
                        </a:rPr>
                        <a:t>Would</a:t>
                      </a:r>
                      <a:r>
                        <a:rPr lang="en-US" sz="1800" dirty="0">
                          <a:effectLst/>
                        </a:rPr>
                        <a:t> you mind if I </a:t>
                      </a:r>
                      <a:r>
                        <a:rPr lang="en-US" sz="1800" u="sng" dirty="0">
                          <a:effectLst/>
                        </a:rPr>
                        <a:t>listened</a:t>
                      </a:r>
                      <a:r>
                        <a:rPr lang="en-US" sz="1800" dirty="0">
                          <a:effectLst/>
                        </a:rPr>
                        <a:t> to the radio?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u="sng" dirty="0">
                          <a:effectLst/>
                        </a:rPr>
                        <a:t>Would</a:t>
                      </a:r>
                      <a:r>
                        <a:rPr lang="en-US" sz="1800" dirty="0">
                          <a:effectLst/>
                        </a:rPr>
                        <a:t> you mind if I </a:t>
                      </a:r>
                      <a:r>
                        <a:rPr lang="en-US" sz="1800" u="sng" dirty="0">
                          <a:effectLst/>
                        </a:rPr>
                        <a:t>sang</a:t>
                      </a:r>
                      <a:r>
                        <a:rPr lang="en-US" sz="1800" dirty="0">
                          <a:effectLst/>
                        </a:rPr>
                        <a:t> a song?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9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Rot="1" noChangeArrowheads="1"/>
          </p:cNvSpPr>
          <p:nvPr/>
        </p:nvSpPr>
        <p:spPr bwMode="auto">
          <a:xfrm>
            <a:off x="0" y="981075"/>
            <a:ext cx="42116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- World H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ritage Site: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cognize   (v):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- cave           (n)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- l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mestone    (n):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- magn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ficent (adj) :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076825" y="4494213"/>
            <a:ext cx="252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di sản thế giới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933950" y="3486150"/>
            <a:ext cx="345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công nhận , thừa nhận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967288" y="2205038"/>
            <a:ext cx="3565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đầy ấn tượng, lộng lẫy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003800" y="1052513"/>
            <a:ext cx="1062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đá vôi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151438" y="5357813"/>
            <a:ext cx="222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hang , động    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971800" y="163513"/>
            <a:ext cx="2409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* Matching: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3924300" y="1341438"/>
            <a:ext cx="1152525" cy="3382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2987675" y="2492375"/>
            <a:ext cx="1944688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2916238" y="3716338"/>
            <a:ext cx="2087562" cy="187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2987675" y="1412875"/>
            <a:ext cx="1944688" cy="3240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V="1">
            <a:off x="3563938" y="2636838"/>
            <a:ext cx="1368425" cy="3024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76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n-US" sz="3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9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8133" grpId="0"/>
      <p:bldP spid="48134" grpId="0"/>
      <p:bldP spid="48135" grpId="0"/>
      <p:bldP spid="48137" grpId="0"/>
      <p:bldP spid="48138" grpId="0"/>
      <p:bldP spid="48139" grpId="0"/>
      <p:bldP spid="48140" grpId="0" animBg="1"/>
      <p:bldP spid="48141" grpId="0" animBg="1"/>
      <p:bldP spid="48142" grpId="0" animBg="1"/>
      <p:bldP spid="48143" grpId="0" animBg="1"/>
      <p:bldP spid="481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1248436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92150"/>
            <a:ext cx="50768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140200" y="0"/>
            <a:ext cx="3960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Algerian" pitchFamily="82" charset="0"/>
              </a:rPr>
              <a:t> </a:t>
            </a:r>
            <a:r>
              <a:rPr lang="en-US" sz="4400">
                <a:solidFill>
                  <a:schemeClr val="accent2"/>
                </a:solidFill>
                <a:latin typeface="Algerian" pitchFamily="82" charset="0"/>
              </a:rPr>
              <a:t>NHA TRANG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4618" y="352425"/>
            <a:ext cx="7885113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Seaside resort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   *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</a:rPr>
              <a:t>Sights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giant  Buddha</a:t>
            </a:r>
            <a:r>
              <a:rPr lang="en-US" sz="2400" b="1" u="sng">
                <a:solidFill>
                  <a:schemeClr val="tx2"/>
                </a:solidFill>
                <a:latin typeface="Times New Roman" pitchFamily="18" charset="0"/>
                <a:hlinkClick r:id="rId3" action="ppaction://hlinkpres?slideindex=21&amp;slidetitle=Slide 21"/>
              </a:rPr>
              <a:t>*</a:t>
            </a:r>
            <a:endParaRPr lang="en-US" sz="2400" b="1" u="sng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Oceanic Institute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offshore Islands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   *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</a:rPr>
              <a:t>Accomodation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A small selection of hotels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  *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</a:rPr>
              <a:t>Arrivals / Departures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Flights daily to Ho Chi Minh City except Monday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Flights to Ha Noi twice a week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Buses and trains to northern and southern destinations</a:t>
            </a:r>
          </a:p>
        </p:txBody>
      </p:sp>
      <p:pic>
        <p:nvPicPr>
          <p:cNvPr id="8238" name="Picture 46" descr="IS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9957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6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pic_s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0713"/>
            <a:ext cx="450056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932363" y="0"/>
            <a:ext cx="2879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Algerian" pitchFamily="82" charset="0"/>
              </a:rPr>
              <a:t> DA LAT</a:t>
            </a:r>
          </a:p>
        </p:txBody>
      </p:sp>
      <p:sp>
        <p:nvSpPr>
          <p:cNvPr id="10244" name="Rectangle 4"/>
          <p:cNvSpPr>
            <a:spLocks noRot="1" noChangeArrowheads="1"/>
          </p:cNvSpPr>
          <p:nvPr/>
        </p:nvSpPr>
        <p:spPr bwMode="auto">
          <a:xfrm>
            <a:off x="107950" y="692150"/>
            <a:ext cx="8077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Known as the city of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Eternal Spring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   *</a:t>
            </a:r>
            <a:r>
              <a:rPr lang="en-US" sz="2600" b="1" smtClean="0">
                <a:solidFill>
                  <a:srgbClr val="FF33CC"/>
                </a:solidFill>
                <a:latin typeface="Times New Roman" pitchFamily="18" charset="0"/>
              </a:rPr>
              <a:t>Sights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Waterfalls, lakes,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Railway, Flower gardens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    *</a:t>
            </a:r>
            <a:r>
              <a:rPr lang="en-US" sz="2600" b="1" smtClean="0">
                <a:solidFill>
                  <a:srgbClr val="FF33CC"/>
                </a:solidFill>
                <a:latin typeface="Times New Roman" pitchFamily="18" charset="0"/>
              </a:rPr>
              <a:t>Accommodation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Many hotels, but difficult to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find accommodation at busy times.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   *</a:t>
            </a:r>
            <a:r>
              <a:rPr lang="en-US" sz="2600" b="1" smtClean="0">
                <a:solidFill>
                  <a:srgbClr val="FF33CC"/>
                </a:solidFill>
                <a:latin typeface="Times New Roman" pitchFamily="18" charset="0"/>
              </a:rPr>
              <a:t>Arrivals / Departures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Flights to and from Ho Chi Minh City three times a week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  <a:latin typeface="Times New Roman" pitchFamily="18" charset="0"/>
              </a:rPr>
              <a:t>Buses and minibuses to Nha Trang and Ho Chi Minh City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7950" y="5664200"/>
            <a:ext cx="23034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Eternal  (adj)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Waterfall (n):</a:t>
            </a:r>
          </a:p>
        </p:txBody>
      </p:sp>
      <p:pic>
        <p:nvPicPr>
          <p:cNvPr id="11269" name="Picture 5" descr="waterfall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0713"/>
            <a:ext cx="45005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484438" y="5726113"/>
            <a:ext cx="1943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vĩnh hằng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484438" y="6294438"/>
            <a:ext cx="1624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thác nước</a:t>
            </a:r>
          </a:p>
        </p:txBody>
      </p:sp>
    </p:spTree>
    <p:extLst>
      <p:ext uri="{BB962C8B-B14F-4D97-AF65-F5344CB8AC3E}">
        <p14:creationId xmlns:p14="http://schemas.microsoft.com/office/powerpoint/2010/main" val="28822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4" grpId="0" build="p"/>
      <p:bldP spid="430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sap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442753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437188" y="-26988"/>
            <a:ext cx="251936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Algerian" pitchFamily="82" charset="0"/>
              </a:rPr>
              <a:t> SA PA</a:t>
            </a:r>
          </a:p>
        </p:txBody>
      </p:sp>
      <p:sp>
        <p:nvSpPr>
          <p:cNvPr id="12292" name="Rectangle 4"/>
          <p:cNvSpPr>
            <a:spLocks noRot="1" noChangeArrowheads="1"/>
          </p:cNvSpPr>
          <p:nvPr/>
        </p:nvSpPr>
        <p:spPr bwMode="auto">
          <a:xfrm>
            <a:off x="107950" y="333375"/>
            <a:ext cx="51117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Moutainous resort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   *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</a:rPr>
              <a:t>Sights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Tribal villages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Beautiful mountain slopes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Jungle streams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   *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</a:rPr>
              <a:t>Accommodation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Some hotels and guest houses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   *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</a:rPr>
              <a:t>Arrivals / Departures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Buses daily to Lao Cai Town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Trains daily from Lao Cai to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 Ha Noi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219700" y="4724400"/>
            <a:ext cx="3889375" cy="2093913"/>
          </a:xfrm>
          <a:prstGeom prst="rect">
            <a:avLst/>
          </a:prstGeom>
          <a:solidFill>
            <a:srgbClr val="FFFF99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tribe  (n) : bộ tộc, bộ lạc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tribal  (adj)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slope  (n)  : dốc, độ dốc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stream  (n): suối</a:t>
            </a:r>
            <a:r>
              <a:rPr lang="en-US" sz="2800" smtClean="0">
                <a:solidFill>
                  <a:srgbClr val="CC3300"/>
                </a:solidFill>
                <a:latin typeface="Times New Roman" pitchFamily="18" charset="0"/>
              </a:rPr>
              <a:t>           </a:t>
            </a:r>
          </a:p>
        </p:txBody>
      </p:sp>
      <p:pic>
        <p:nvPicPr>
          <p:cNvPr id="13316" name="Picture 4" descr="amazonian_tribe_1_67485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44275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40425" y="620713"/>
            <a:ext cx="2438400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3300"/>
                </a:solidFill>
                <a:latin typeface="Times New Roman" pitchFamily="18" charset="0"/>
              </a:rPr>
              <a:t>tribe (n.)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3300"/>
                </a:solidFill>
                <a:latin typeface="Times New Roman" pitchFamily="18" charset="0"/>
              </a:rPr>
              <a:t>tribal (adj.)</a:t>
            </a:r>
          </a:p>
        </p:txBody>
      </p:sp>
      <p:pic>
        <p:nvPicPr>
          <p:cNvPr id="13320" name="Picture 8" descr="talus-slope-trapping-a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44275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 rot="-1349912">
            <a:off x="5219700" y="1196975"/>
            <a:ext cx="2232025" cy="576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3300"/>
                </a:solidFill>
                <a:latin typeface="Times New Roman" pitchFamily="18" charset="0"/>
              </a:rPr>
              <a:t>slope (n.)</a:t>
            </a:r>
          </a:p>
        </p:txBody>
      </p:sp>
      <p:pic>
        <p:nvPicPr>
          <p:cNvPr id="13318" name="Picture 6" descr="bob_ross_csg003_bubbling_stre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44275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227763" y="3933825"/>
            <a:ext cx="2232025" cy="576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3300"/>
                </a:solidFill>
                <a:latin typeface="Times New Roman" pitchFamily="18" charset="0"/>
              </a:rPr>
              <a:t>stream (n.)</a:t>
            </a:r>
          </a:p>
        </p:txBody>
      </p:sp>
    </p:spTree>
    <p:extLst>
      <p:ext uri="{BB962C8B-B14F-4D97-AF65-F5344CB8AC3E}">
        <p14:creationId xmlns:p14="http://schemas.microsoft.com/office/powerpoint/2010/main" val="16825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2" grpId="0" build="p"/>
      <p:bldP spid="13317" grpId="0" animBg="1"/>
      <p:bldP spid="13317" grpId="1" animBg="1"/>
      <p:bldP spid="13321" grpId="0" animBg="1"/>
      <p:bldP spid="13321" grpId="1" animBg="1"/>
      <p:bldP spid="13319" grpId="0" animBg="1"/>
      <p:bldP spid="13319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341</TotalTime>
  <Words>1140</Words>
  <Application>Microsoft Office PowerPoint</Application>
  <PresentationFormat>On-screen Show (4:3)</PresentationFormat>
  <Paragraphs>232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Default Design</vt:lpstr>
      <vt:lpstr>1_Default Design</vt:lpstr>
      <vt:lpstr>2_Default Design</vt:lpstr>
      <vt:lpstr>3_Default Design</vt:lpstr>
      <vt:lpstr>Office Theme</vt:lpstr>
      <vt:lpstr>4_Default Design</vt:lpstr>
      <vt:lpstr>5_Default Design</vt:lpstr>
      <vt:lpstr>1_Office Theme</vt:lpstr>
      <vt:lpstr>PowerPoint Presentation</vt:lpstr>
      <vt:lpstr>Grade 8 – Week 23rd </vt:lpstr>
      <vt:lpstr>I. Vocabulary </vt:lpstr>
      <vt:lpstr>PowerPoint Presentation</vt:lpstr>
      <vt:lpstr>II. 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Practice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54</cp:revision>
  <dcterms:created xsi:type="dcterms:W3CDTF">2021-02-15T14:09:12Z</dcterms:created>
  <dcterms:modified xsi:type="dcterms:W3CDTF">2021-02-16T05:47:42Z</dcterms:modified>
</cp:coreProperties>
</file>